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1" autoAdjust="0"/>
    <p:restoredTop sz="94660"/>
  </p:normalViewPr>
  <p:slideViewPr>
    <p:cSldViewPr snapToGrid="0">
      <p:cViewPr>
        <p:scale>
          <a:sx n="125" d="100"/>
          <a:sy n="125" d="100"/>
        </p:scale>
        <p:origin x="1512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E155529-376A-6AFE-8464-1CBE9D406E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BE7A62A-3BD9-A79F-4157-9ECC58F113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979B25-9846-B35A-7FBB-7C06FEB7B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578FE-FD18-46F9-91EF-BC78943A67E3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6B3EF80-CFDC-1785-BD52-C5ADE523E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A90FBD8-5FF6-C32A-121D-F9595B3A3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784E-A0C8-4580-9822-A8C5EDD53F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4545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707544-328E-BA08-F1F1-6BFF6DB4A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95B0D3F-184F-886F-B959-0F39644343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EAF40B8-70D8-6175-722A-0D939D15C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578FE-FD18-46F9-91EF-BC78943A67E3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B48F99F-04DF-F571-A7ED-19040E77B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D7F25A2-F4A0-398A-5C42-D6DCB2781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784E-A0C8-4580-9822-A8C5EDD53F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096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5908AE6-0B4C-561D-8B59-15E6BE183E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E94B2C3-F3D3-297A-A9A0-614AEF1DF3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F506E12-798B-E1AD-6929-615C73E6F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578FE-FD18-46F9-91EF-BC78943A67E3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40F9DD-3F82-D8A4-1646-3F6CDD529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CE1B9EB-819F-C1A5-C0E4-AA5861E80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784E-A0C8-4580-9822-A8C5EDD53F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3930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E784C5D-9A5A-8A59-976C-0AAC2D07A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C1452D-AA94-CC4F-FE76-EE3817DF7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BC63D26-B518-BF5B-ADD2-0D2E2A71F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578FE-FD18-46F9-91EF-BC78943A67E3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8B2415F-D3D5-1552-7766-B92D52EB1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867C1DF-FA44-7E90-DC15-C2D232EC1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784E-A0C8-4580-9822-A8C5EDD53F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8810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8F71201-5E82-A9E5-EDA3-9FF2792B8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099EAF0-FC7D-5D7E-FE78-1226B1222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4387AFB-48C4-F3DE-5DA3-33629BC49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578FE-FD18-46F9-91EF-BC78943A67E3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5375A5-1F31-5779-8FB4-3B997F04F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9741124-3CF3-97F8-01A3-E5DF45807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784E-A0C8-4580-9822-A8C5EDD53F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62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076B12-9C67-322D-0F85-EE9F59EDD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B5EB9B0-6CE0-B521-4D8A-781631917D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FBF6B8F-717F-75FE-0C70-F5C6B082C2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9628000-5B61-CC6A-EA75-7F5A5FAED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578FE-FD18-46F9-91EF-BC78943A67E3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15B2FCB-54F6-95AC-A4B8-1742753AD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6302972-F63E-4921-9D04-B3B59BB4C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784E-A0C8-4580-9822-A8C5EDD53F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8673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8896B5-27D7-AFF3-AA47-639DB21DB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D0C808E-D4B5-8EBC-5B80-2466B4585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D135F00-7CB4-9944-DA09-1FC3404099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99F32E6-8A9D-BCB8-BDCD-9C70D0998D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32E351A-7DFB-A7CE-DD9B-B19601A2B1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F842E03-12A2-12E0-6F69-BCF7C721E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578FE-FD18-46F9-91EF-BC78943A67E3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43BD0A3-FA6E-AA7D-42CA-A39923ECD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B1AC0F5-579A-6A4A-E3E1-E579FC833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784E-A0C8-4580-9822-A8C5EDD53F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4095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ECA7DB-B70B-2D61-690B-65EB4695A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B64A3D6-B6B0-6C44-E02B-511886734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578FE-FD18-46F9-91EF-BC78943A67E3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5A9D207-F39B-0466-2716-70C616ADA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C53E0CD-C96E-54AE-F4C6-78EF8BBB4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784E-A0C8-4580-9822-A8C5EDD53F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5901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4C97270-5A61-1E90-854B-89FF3D3D2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578FE-FD18-46F9-91EF-BC78943A67E3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012B33A-4085-4EC3-F03B-EBED0491F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936ECB6-2E12-5BD8-50C9-016122A54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784E-A0C8-4580-9822-A8C5EDD53F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7673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9A5EAD-F9E8-0FCE-3EBD-9168D3767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9313271-EE11-BC6C-033D-DF6775FCC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7B784F-97E1-8EF1-84E3-0CF71C6644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AA33B7E-0CAE-38C4-7A59-85D1967EF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578FE-FD18-46F9-91EF-BC78943A67E3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EA5CD80-16E1-88D9-3B7B-E6043BE56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1455D04-F72B-5F90-291D-ED8EFF099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784E-A0C8-4580-9822-A8C5EDD53F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7405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16FA74-7239-F23C-410B-E8FD18CD8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3CA9D98-2D0D-5E60-A704-51A95D1783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602AE67-12DB-E5BF-00F7-DDA53A64BC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EE92413-3030-E909-E4E8-41F2A9AE9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578FE-FD18-46F9-91EF-BC78943A67E3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191DD9F-C0AF-AC71-D6F1-7BA7A34B7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80BBC32-7993-5061-4B16-29D7ECAE1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784E-A0C8-4580-9822-A8C5EDD53F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1237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953A0EC-0261-4598-C4E1-A16BE77CE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6229086-56A2-127A-1155-A5976B94C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D56D7B8-4C1A-9CD8-2ABF-CD0E6901FB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5578FE-FD18-46F9-91EF-BC78943A67E3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CD5BC28-AA5B-CF5B-0A4B-52BA6B2ACB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5459639-7CEB-F8DE-81E2-81BB8F87A4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AE784E-A0C8-4580-9822-A8C5EDD53F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0648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10" Type="http://schemas.openxmlformats.org/officeDocument/2006/relationships/image" Target="../media/image13.sv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161448-8308-C8E7-25E1-483879820E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ko-KR" altLang="en-US" sz="4000" b="1" dirty="0" err="1"/>
              <a:t>대한민국국제농기계자재박람회</a:t>
            </a:r>
            <a:r>
              <a:rPr lang="en-US" altLang="ko-KR" sz="4000" b="1" dirty="0"/>
              <a:t>(KIEMSTA 2024)</a:t>
            </a:r>
            <a:br>
              <a:rPr lang="en-US" altLang="ko-KR" sz="4000" b="1" dirty="0"/>
            </a:br>
            <a:br>
              <a:rPr lang="en-US" altLang="ko-KR" sz="4000" b="1" dirty="0"/>
            </a:br>
            <a:r>
              <a:rPr lang="ko-KR" altLang="en-US" sz="3000" dirty="0"/>
              <a:t>쿠키 삭제 매뉴얼 </a:t>
            </a:r>
            <a:r>
              <a:rPr lang="en-US" altLang="ko-KR" sz="3000" dirty="0"/>
              <a:t>(</a:t>
            </a:r>
            <a:r>
              <a:rPr lang="ko-KR" altLang="en-US" sz="3000" dirty="0"/>
              <a:t>전시사용</a:t>
            </a:r>
            <a:r>
              <a:rPr lang="en-US" altLang="ko-KR" sz="3000" dirty="0"/>
              <a:t>)</a:t>
            </a:r>
            <a:endParaRPr lang="ko-KR" altLang="en-US" sz="3000" dirty="0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D7E7651B-008C-276F-2F3F-A1E052707773}"/>
              </a:ext>
            </a:extLst>
          </p:cNvPr>
          <p:cNvSpPr/>
          <p:nvPr/>
        </p:nvSpPr>
        <p:spPr>
          <a:xfrm>
            <a:off x="11933128" y="0"/>
            <a:ext cx="129436" cy="6858000"/>
          </a:xfrm>
          <a:prstGeom prst="rect">
            <a:avLst/>
          </a:prstGeom>
          <a:solidFill>
            <a:schemeClr val="accent3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478C102-67F9-65D1-7CC5-5B9ED1F4FCE1}"/>
              </a:ext>
            </a:extLst>
          </p:cNvPr>
          <p:cNvSpPr/>
          <p:nvPr/>
        </p:nvSpPr>
        <p:spPr>
          <a:xfrm>
            <a:off x="12062564" y="0"/>
            <a:ext cx="12943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7628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그룹 23">
            <a:extLst>
              <a:ext uri="{FF2B5EF4-FFF2-40B4-BE49-F238E27FC236}">
                <a16:creationId xmlns:a16="http://schemas.microsoft.com/office/drawing/2014/main" id="{6FF66DE5-B260-0B53-3BBB-5F83FB5B2CA9}"/>
              </a:ext>
            </a:extLst>
          </p:cNvPr>
          <p:cNvGrpSpPr/>
          <p:nvPr/>
        </p:nvGrpSpPr>
        <p:grpSpPr>
          <a:xfrm>
            <a:off x="1942518" y="887686"/>
            <a:ext cx="8306959" cy="3358558"/>
            <a:chOff x="1942518" y="887686"/>
            <a:chExt cx="8306959" cy="3358558"/>
          </a:xfrm>
        </p:grpSpPr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3B70E813-7C88-A6EB-65CC-4A38C126DF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721428" y="887686"/>
              <a:ext cx="749142" cy="92202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</p:pic>
        <p:pic>
          <p:nvPicPr>
            <p:cNvPr id="9" name="그림 8">
              <a:extLst>
                <a:ext uri="{FF2B5EF4-FFF2-40B4-BE49-F238E27FC236}">
                  <a16:creationId xmlns:a16="http://schemas.microsoft.com/office/drawing/2014/main" id="{03822E12-1CE2-6889-5A32-2BB940EFC0E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42518" y="2675527"/>
              <a:ext cx="8306959" cy="323895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</p:pic>
        <p:cxnSp>
          <p:nvCxnSpPr>
            <p:cNvPr id="14" name="직선 화살표 연결선 13">
              <a:extLst>
                <a:ext uri="{FF2B5EF4-FFF2-40B4-BE49-F238E27FC236}">
                  <a16:creationId xmlns:a16="http://schemas.microsoft.com/office/drawing/2014/main" id="{4BC7C2D6-6012-1BCE-5683-ECF656EEC6E3}"/>
                </a:ext>
              </a:extLst>
            </p:cNvPr>
            <p:cNvCxnSpPr>
              <a:cxnSpLocks/>
            </p:cNvCxnSpPr>
            <p:nvPr/>
          </p:nvCxnSpPr>
          <p:spPr>
            <a:xfrm>
              <a:off x="6095997" y="1958339"/>
              <a:ext cx="0" cy="54864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517FDBA5-AFE1-C27E-4E86-5A9233D1B6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257673" y="3865244"/>
              <a:ext cx="3676650" cy="38100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</p:pic>
        <p:cxnSp>
          <p:nvCxnSpPr>
            <p:cNvPr id="20" name="직선 화살표 연결선 19">
              <a:extLst>
                <a:ext uri="{FF2B5EF4-FFF2-40B4-BE49-F238E27FC236}">
                  <a16:creationId xmlns:a16="http://schemas.microsoft.com/office/drawing/2014/main" id="{683AC547-6E33-B6BF-7F45-EF50E1F2CFC3}"/>
                </a:ext>
              </a:extLst>
            </p:cNvPr>
            <p:cNvCxnSpPr>
              <a:cxnSpLocks/>
            </p:cNvCxnSpPr>
            <p:nvPr/>
          </p:nvCxnSpPr>
          <p:spPr>
            <a:xfrm>
              <a:off x="6088377" y="3177539"/>
              <a:ext cx="0" cy="54864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" name="내용 개체 틀 2">
            <a:extLst>
              <a:ext uri="{FF2B5EF4-FFF2-40B4-BE49-F238E27FC236}">
                <a16:creationId xmlns:a16="http://schemas.microsoft.com/office/drawing/2014/main" id="{7680902C-83D9-496C-DE40-1B39362EA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519" y="4914900"/>
            <a:ext cx="8306958" cy="1607822"/>
          </a:xfrm>
        </p:spPr>
        <p:txBody>
          <a:bodyPr>
            <a:normAutofit/>
          </a:bodyPr>
          <a:lstStyle/>
          <a:p>
            <a:r>
              <a:rPr lang="ko-KR" altLang="en-US" sz="2000" dirty="0"/>
              <a:t>크롬 브라우저를 실행합니다</a:t>
            </a:r>
            <a:r>
              <a:rPr lang="en-US" altLang="ko-KR" sz="2000" dirty="0"/>
              <a:t>.</a:t>
            </a:r>
          </a:p>
          <a:p>
            <a:r>
              <a:rPr lang="ko-KR" altLang="en-US" sz="2000" dirty="0"/>
              <a:t>빈 주소창에 아래와 같은 주소를</a:t>
            </a:r>
            <a:r>
              <a:rPr lang="ko-KR" altLang="en-US" sz="2000" dirty="0">
                <a:solidFill>
                  <a:schemeClr val="tx1"/>
                </a:solidFill>
              </a:rPr>
              <a:t> 복사</a:t>
            </a:r>
            <a:r>
              <a:rPr lang="en-US" altLang="ko-KR" sz="2000" dirty="0">
                <a:solidFill>
                  <a:schemeClr val="tx1"/>
                </a:solidFill>
              </a:rPr>
              <a:t>·</a:t>
            </a:r>
            <a:r>
              <a:rPr lang="ko-KR" altLang="en-US" sz="2000" dirty="0">
                <a:solidFill>
                  <a:schemeClr val="tx1"/>
                </a:solidFill>
              </a:rPr>
              <a:t>붙여넣기 후 </a:t>
            </a:r>
            <a:r>
              <a:rPr lang="en-US" altLang="ko-KR" sz="2000" dirty="0">
                <a:solidFill>
                  <a:schemeClr val="tx1"/>
                </a:solidFill>
              </a:rPr>
              <a:t>Enter</a:t>
            </a:r>
            <a:r>
              <a:rPr lang="ko-KR" altLang="en-US" sz="2000" dirty="0">
                <a:solidFill>
                  <a:schemeClr val="tx1"/>
                </a:solidFill>
              </a:rPr>
              <a:t>를 누릅니다</a:t>
            </a:r>
            <a:r>
              <a:rPr lang="en-US" altLang="ko-KR" sz="2000" dirty="0">
                <a:solidFill>
                  <a:schemeClr val="tx1"/>
                </a:solidFill>
              </a:rPr>
              <a:t>.</a:t>
            </a:r>
          </a:p>
          <a:p>
            <a:r>
              <a:rPr lang="ko-KR" altLang="en-US" sz="2000" b="1" dirty="0">
                <a:solidFill>
                  <a:schemeClr val="tx1"/>
                </a:solidFill>
              </a:rPr>
              <a:t>복사할 주소</a:t>
            </a:r>
            <a:r>
              <a:rPr lang="en-US" altLang="ko-KR" sz="2000" b="1" dirty="0">
                <a:solidFill>
                  <a:schemeClr val="tx1"/>
                </a:solidFill>
              </a:rPr>
              <a:t>: </a:t>
            </a:r>
            <a:r>
              <a:rPr lang="en-US" altLang="ko-KR" sz="2000" b="1" dirty="0">
                <a:solidFill>
                  <a:srgbClr val="FF0000"/>
                </a:solidFill>
              </a:rPr>
              <a:t>chrome://settings/cookies</a:t>
            </a:r>
            <a:endParaRPr lang="en-US" altLang="ko-KR" sz="2000" b="1" dirty="0"/>
          </a:p>
          <a:p>
            <a:r>
              <a:rPr lang="en-US" altLang="ko-KR" sz="2000" dirty="0"/>
              <a:t>4</a:t>
            </a:r>
            <a:r>
              <a:rPr lang="ko-KR" altLang="en-US" sz="2000" dirty="0"/>
              <a:t>번 슬라이드를 참고해 순서대로 클릭합니다</a:t>
            </a:r>
            <a:r>
              <a:rPr lang="en-US" altLang="ko-KR" sz="2000" dirty="0"/>
              <a:t>.</a:t>
            </a: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B0EDAC83-BC78-79D5-3D0D-9AC8C545D21D}"/>
              </a:ext>
            </a:extLst>
          </p:cNvPr>
          <p:cNvSpPr/>
          <p:nvPr/>
        </p:nvSpPr>
        <p:spPr>
          <a:xfrm>
            <a:off x="11933128" y="0"/>
            <a:ext cx="129436" cy="6858000"/>
          </a:xfrm>
          <a:prstGeom prst="rect">
            <a:avLst/>
          </a:prstGeom>
          <a:solidFill>
            <a:schemeClr val="accent3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38D937C2-4C44-93DB-3349-682D074330E5}"/>
              </a:ext>
            </a:extLst>
          </p:cNvPr>
          <p:cNvSpPr/>
          <p:nvPr/>
        </p:nvSpPr>
        <p:spPr>
          <a:xfrm>
            <a:off x="12062564" y="0"/>
            <a:ext cx="12943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0271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4A437082-4360-4DA5-BE30-140D247BB1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82" y="874765"/>
            <a:ext cx="11083636" cy="510847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01C9FAB1-7A10-74A5-5948-696B9E080AB0}"/>
              </a:ext>
            </a:extLst>
          </p:cNvPr>
          <p:cNvSpPr/>
          <p:nvPr/>
        </p:nvSpPr>
        <p:spPr>
          <a:xfrm>
            <a:off x="11933128" y="0"/>
            <a:ext cx="129436" cy="6858000"/>
          </a:xfrm>
          <a:prstGeom prst="rect">
            <a:avLst/>
          </a:prstGeom>
          <a:solidFill>
            <a:schemeClr val="accent3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C703C640-39CA-CA7D-702A-6DC317E7988E}"/>
              </a:ext>
            </a:extLst>
          </p:cNvPr>
          <p:cNvSpPr/>
          <p:nvPr/>
        </p:nvSpPr>
        <p:spPr>
          <a:xfrm>
            <a:off x="12062564" y="0"/>
            <a:ext cx="12943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DF80D0C6-F648-FE79-749E-420F3C3C64AA}"/>
              </a:ext>
            </a:extLst>
          </p:cNvPr>
          <p:cNvSpPr/>
          <p:nvPr/>
        </p:nvSpPr>
        <p:spPr>
          <a:xfrm>
            <a:off x="2948940" y="140203"/>
            <a:ext cx="6294120" cy="617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err="1">
                <a:solidFill>
                  <a:schemeClr val="tx1"/>
                </a:solidFill>
              </a:rPr>
              <a:t>주소창</a:t>
            </a:r>
            <a:r>
              <a:rPr lang="ko-KR" altLang="en-US" b="1" dirty="0">
                <a:solidFill>
                  <a:schemeClr val="tx1"/>
                </a:solidFill>
              </a:rPr>
              <a:t> 복사</a:t>
            </a:r>
            <a:r>
              <a:rPr lang="en-US" altLang="ko-KR" b="1" dirty="0">
                <a:solidFill>
                  <a:schemeClr val="tx1"/>
                </a:solidFill>
              </a:rPr>
              <a:t>·</a:t>
            </a:r>
            <a:r>
              <a:rPr lang="ko-KR" altLang="en-US" b="1" dirty="0">
                <a:solidFill>
                  <a:schemeClr val="tx1"/>
                </a:solidFill>
              </a:rPr>
              <a:t>붙여넣기 후 나타나는 화면</a:t>
            </a:r>
          </a:p>
        </p:txBody>
      </p:sp>
    </p:spTree>
    <p:extLst>
      <p:ext uri="{BB962C8B-B14F-4D97-AF65-F5344CB8AC3E}">
        <p14:creationId xmlns:p14="http://schemas.microsoft.com/office/powerpoint/2010/main" val="336237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4F905327-429E-839F-3900-977F2E78D9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999" y="311727"/>
            <a:ext cx="4287527" cy="623454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4CFC60BC-372D-2893-A556-F9CE5368725E}"/>
              </a:ext>
            </a:extLst>
          </p:cNvPr>
          <p:cNvSpPr/>
          <p:nvPr/>
        </p:nvSpPr>
        <p:spPr>
          <a:xfrm>
            <a:off x="225750" y="5069147"/>
            <a:ext cx="1272099" cy="29094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07337840-B356-D02B-BBC3-7880D385EF5F}"/>
              </a:ext>
            </a:extLst>
          </p:cNvPr>
          <p:cNvSpPr/>
          <p:nvPr/>
        </p:nvSpPr>
        <p:spPr>
          <a:xfrm>
            <a:off x="11933128" y="0"/>
            <a:ext cx="129436" cy="6858000"/>
          </a:xfrm>
          <a:prstGeom prst="rect">
            <a:avLst/>
          </a:prstGeom>
          <a:solidFill>
            <a:schemeClr val="accent3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A389E042-08D5-C621-B0A8-791014F2B57F}"/>
              </a:ext>
            </a:extLst>
          </p:cNvPr>
          <p:cNvSpPr/>
          <p:nvPr/>
        </p:nvSpPr>
        <p:spPr>
          <a:xfrm>
            <a:off x="12062564" y="0"/>
            <a:ext cx="12943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09499F62-3A66-B7A4-F6AC-C56EBF8F9C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6940" y="311728"/>
            <a:ext cx="5553643" cy="2997518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5716A1B3-3F1D-D725-6904-8F3096A688CC}"/>
              </a:ext>
            </a:extLst>
          </p:cNvPr>
          <p:cNvCxnSpPr>
            <a:cxnSpLocks/>
          </p:cNvCxnSpPr>
          <p:nvPr/>
        </p:nvCxnSpPr>
        <p:spPr>
          <a:xfrm>
            <a:off x="4747260" y="3413759"/>
            <a:ext cx="100584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E98D6DEE-1FA0-803F-57F3-70C473D10E3F}"/>
              </a:ext>
            </a:extLst>
          </p:cNvPr>
          <p:cNvSpPr/>
          <p:nvPr/>
        </p:nvSpPr>
        <p:spPr>
          <a:xfrm>
            <a:off x="10050936" y="1280160"/>
            <a:ext cx="1348740" cy="3835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5" name="그래픽 24" descr="배지 윤곽선">
            <a:extLst>
              <a:ext uri="{FF2B5EF4-FFF2-40B4-BE49-F238E27FC236}">
                <a16:creationId xmlns:a16="http://schemas.microsoft.com/office/drawing/2014/main" id="{859D8079-BB0B-8C05-246B-709E66DEF7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16689" y="1258642"/>
            <a:ext cx="426575" cy="426575"/>
          </a:xfrm>
          <a:prstGeom prst="rect">
            <a:avLst/>
          </a:prstGeom>
        </p:spPr>
      </p:pic>
      <p:pic>
        <p:nvPicPr>
          <p:cNvPr id="27" name="그래픽 26" descr="배지 1 윤곽선">
            <a:extLst>
              <a:ext uri="{FF2B5EF4-FFF2-40B4-BE49-F238E27FC236}">
                <a16:creationId xmlns:a16="http://schemas.microsoft.com/office/drawing/2014/main" id="{040110FB-2D3B-CE7E-A103-8BABB200D59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24000" y="5008952"/>
            <a:ext cx="426575" cy="426575"/>
          </a:xfrm>
          <a:prstGeom prst="rect">
            <a:avLst/>
          </a:prstGeom>
        </p:spPr>
      </p:pic>
      <p:pic>
        <p:nvPicPr>
          <p:cNvPr id="29" name="그림 28">
            <a:extLst>
              <a:ext uri="{FF2B5EF4-FFF2-40B4-BE49-F238E27FC236}">
                <a16:creationId xmlns:a16="http://schemas.microsoft.com/office/drawing/2014/main" id="{EC764256-1202-B2F9-905E-F9A119A296C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96939" y="3548754"/>
            <a:ext cx="5553643" cy="2997518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32" name="직사각형 31">
            <a:extLst>
              <a:ext uri="{FF2B5EF4-FFF2-40B4-BE49-F238E27FC236}">
                <a16:creationId xmlns:a16="http://schemas.microsoft.com/office/drawing/2014/main" id="{2A79053E-A0F2-FDE5-C8BC-676153A7F190}"/>
              </a:ext>
            </a:extLst>
          </p:cNvPr>
          <p:cNvSpPr/>
          <p:nvPr/>
        </p:nvSpPr>
        <p:spPr>
          <a:xfrm>
            <a:off x="10606109" y="5780803"/>
            <a:ext cx="921207" cy="6176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4" name="그래픽 33" descr="배지 3 윤곽선">
            <a:extLst>
              <a:ext uri="{FF2B5EF4-FFF2-40B4-BE49-F238E27FC236}">
                <a16:creationId xmlns:a16="http://schemas.microsoft.com/office/drawing/2014/main" id="{C51FCEF4-DE2C-EACF-0890-543C4DBA291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598082" y="5311570"/>
            <a:ext cx="469233" cy="469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886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161448-8308-C8E7-25E1-483879820E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ko-KR" altLang="en-US" sz="4000" b="1" dirty="0" err="1"/>
              <a:t>대한민국국제농기계자재박람회</a:t>
            </a:r>
            <a:r>
              <a:rPr lang="en-US" altLang="ko-KR" sz="4000" b="1" dirty="0"/>
              <a:t>(KIEMSTA 2024)</a:t>
            </a:r>
            <a:br>
              <a:rPr lang="en-US" altLang="ko-KR" sz="4000" b="1" dirty="0"/>
            </a:br>
            <a:br>
              <a:rPr lang="en-US" altLang="ko-KR" sz="4000" b="1" dirty="0"/>
            </a:br>
            <a:r>
              <a:rPr lang="ko-KR" altLang="en-US" sz="3000" dirty="0"/>
              <a:t>쿠키 삭제 매뉴얼 </a:t>
            </a:r>
            <a:r>
              <a:rPr lang="en-US" altLang="ko-KR" sz="3000" dirty="0"/>
              <a:t>(</a:t>
            </a:r>
            <a:r>
              <a:rPr lang="ko-KR" altLang="en-US" sz="3000" dirty="0"/>
              <a:t>전시사용</a:t>
            </a:r>
            <a:r>
              <a:rPr lang="en-US" altLang="ko-KR" sz="3000" dirty="0"/>
              <a:t>)</a:t>
            </a:r>
            <a:endParaRPr lang="ko-KR" altLang="en-US" sz="3000" dirty="0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D7E7651B-008C-276F-2F3F-A1E052707773}"/>
              </a:ext>
            </a:extLst>
          </p:cNvPr>
          <p:cNvSpPr/>
          <p:nvPr/>
        </p:nvSpPr>
        <p:spPr>
          <a:xfrm>
            <a:off x="11933128" y="0"/>
            <a:ext cx="129436" cy="6858000"/>
          </a:xfrm>
          <a:prstGeom prst="rect">
            <a:avLst/>
          </a:prstGeom>
          <a:solidFill>
            <a:schemeClr val="accent3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478C102-67F9-65D1-7CC5-5B9ED1F4FCE1}"/>
              </a:ext>
            </a:extLst>
          </p:cNvPr>
          <p:cNvSpPr/>
          <p:nvPr/>
        </p:nvSpPr>
        <p:spPr>
          <a:xfrm>
            <a:off x="12062564" y="0"/>
            <a:ext cx="12943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A60BD3-228D-9BCC-5B2F-C9A8A1D157F8}"/>
              </a:ext>
            </a:extLst>
          </p:cNvPr>
          <p:cNvSpPr txBox="1"/>
          <p:nvPr/>
        </p:nvSpPr>
        <p:spPr>
          <a:xfrm>
            <a:off x="1524000" y="533285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/>
              <a:t>- </a:t>
            </a:r>
            <a:r>
              <a:rPr lang="ko-KR" altLang="en-US" sz="4000" b="1" dirty="0"/>
              <a:t>끝 </a:t>
            </a:r>
            <a:r>
              <a:rPr lang="en-US" altLang="ko-KR" sz="4000" b="1" dirty="0"/>
              <a:t>- </a:t>
            </a:r>
            <a:endParaRPr lang="ko-KR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467256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68</Words>
  <Application>Microsoft Office PowerPoint</Application>
  <PresentationFormat>와이드스크린</PresentationFormat>
  <Paragraphs>8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Office 테마</vt:lpstr>
      <vt:lpstr>대한민국국제농기계자재박람회(KIEMSTA 2024)  쿠키 삭제 매뉴얼 (전시사용)</vt:lpstr>
      <vt:lpstr>PowerPoint 프레젠테이션</vt:lpstr>
      <vt:lpstr>PowerPoint 프레젠테이션</vt:lpstr>
      <vt:lpstr>PowerPoint 프레젠테이션</vt:lpstr>
      <vt:lpstr>대한민국국제농기계자재박람회(KIEMSTA 2024)  쿠키 삭제 매뉴얼 (전시사용)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Hanjin CHO</dc:creator>
  <cp:lastModifiedBy>Hanjin CHO</cp:lastModifiedBy>
  <cp:revision>7</cp:revision>
  <dcterms:created xsi:type="dcterms:W3CDTF">2024-05-31T02:30:47Z</dcterms:created>
  <dcterms:modified xsi:type="dcterms:W3CDTF">2024-05-31T04:28:54Z</dcterms:modified>
</cp:coreProperties>
</file>