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8E09A-401F-4F85-987A-5985D086C96A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96FAD-0F76-4E3E-8BD8-176FD9D860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006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E6D162-B89E-4BFE-8B06-3A238251D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FD46AE7-8335-4D47-82CA-0960B5518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45" indent="0" algn="ctr">
              <a:buNone/>
              <a:defRPr sz="2000"/>
            </a:lvl2pPr>
            <a:lvl3pPr marL="914488" indent="0" algn="ctr">
              <a:buNone/>
              <a:defRPr sz="1800"/>
            </a:lvl3pPr>
            <a:lvl4pPr marL="1371733" indent="0" algn="ctr">
              <a:buNone/>
              <a:defRPr sz="1600"/>
            </a:lvl4pPr>
            <a:lvl5pPr marL="1828978" indent="0" algn="ctr">
              <a:buNone/>
              <a:defRPr sz="1600"/>
            </a:lvl5pPr>
            <a:lvl6pPr marL="2286223" indent="0" algn="ctr">
              <a:buNone/>
              <a:defRPr sz="1600"/>
            </a:lvl6pPr>
            <a:lvl7pPr marL="2743466" indent="0" algn="ctr">
              <a:buNone/>
              <a:defRPr sz="1600"/>
            </a:lvl7pPr>
            <a:lvl8pPr marL="3200711" indent="0" algn="ctr">
              <a:buNone/>
              <a:defRPr sz="1600"/>
            </a:lvl8pPr>
            <a:lvl9pPr marL="3657956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7DE627-87BA-4002-A5B7-2FEEE2F6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B55C70-0785-48C9-A2A6-CAE88FE37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D3AD5F-E703-4411-9E7A-4C04BE853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26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BDB13A-0A0B-4C57-8479-93DCFA196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C7B76DB-8B08-4B78-8DCB-915218D5A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159C9-7D00-4FA3-B282-C34D00733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83F97D-964A-4CD0-9276-7C16AD548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ECA701-1885-4283-8CE5-08F22265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43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A1FC7C9-A94F-4EEA-9031-D3CEF0CA1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3038B2B-EBE1-4B88-8308-2A4EB4DAB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26B28C3-96CE-4128-8DA1-52E2A1C6E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6622BF3-96ED-4D22-BD7B-FB39FE0D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07BEBB-1E35-4587-8500-4516971B0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374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D4F2FD-8713-4516-A14D-6343E105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BE52109-A163-4412-B89B-34AFCE9B2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A1BB32-32EF-4293-B209-6BD575C6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32CEC2-1D80-4D5F-BA2E-81F3816E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3C33BC-EB55-4F2E-AC67-E326673D6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14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5303F1-CB27-4903-BBD3-EC1DBDBC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9"/>
            <a:ext cx="10515601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49FA75-6E20-4333-BF9B-7BC2BC86A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7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2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7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9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C31D5F-F47A-4814-BC9B-C8E4C5312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82F215-E06C-451D-BFFA-0597990BB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1066E20-91DD-49C3-AD56-21CA1FE1C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47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F9FB61-2E8B-4033-95F3-3FA2D1E32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4DAFF7-6481-4992-AABF-9035357EF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2820EC2-5BC0-4DC5-A216-5F18AA574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DBC6C9A-718F-4877-8FFC-05A4005C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066EF63-E737-4D41-BB0D-BF7F830E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71498F-B5BB-4897-827F-E4E2DB2E0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77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E6EAD5-9536-4692-89CC-D0232930D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515601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DA40F19-F13C-46B3-8858-38EC0E8DF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45" indent="0">
              <a:buNone/>
              <a:defRPr sz="2000" b="1"/>
            </a:lvl2pPr>
            <a:lvl3pPr marL="914488" indent="0">
              <a:buNone/>
              <a:defRPr sz="1800" b="1"/>
            </a:lvl3pPr>
            <a:lvl4pPr marL="1371733" indent="0">
              <a:buNone/>
              <a:defRPr sz="1600" b="1"/>
            </a:lvl4pPr>
            <a:lvl5pPr marL="1828978" indent="0">
              <a:buNone/>
              <a:defRPr sz="1600" b="1"/>
            </a:lvl5pPr>
            <a:lvl6pPr marL="2286223" indent="0">
              <a:buNone/>
              <a:defRPr sz="1600" b="1"/>
            </a:lvl6pPr>
            <a:lvl7pPr marL="2743466" indent="0">
              <a:buNone/>
              <a:defRPr sz="1600" b="1"/>
            </a:lvl7pPr>
            <a:lvl8pPr marL="3200711" indent="0">
              <a:buNone/>
              <a:defRPr sz="1600" b="1"/>
            </a:lvl8pPr>
            <a:lvl9pPr marL="365795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08B962A-905E-4722-9660-B7246055D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BF89F9B-A329-4669-A57D-B7EC3B7DB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45" indent="0">
              <a:buNone/>
              <a:defRPr sz="2000" b="1"/>
            </a:lvl2pPr>
            <a:lvl3pPr marL="914488" indent="0">
              <a:buNone/>
              <a:defRPr sz="1800" b="1"/>
            </a:lvl3pPr>
            <a:lvl4pPr marL="1371733" indent="0">
              <a:buNone/>
              <a:defRPr sz="1600" b="1"/>
            </a:lvl4pPr>
            <a:lvl5pPr marL="1828978" indent="0">
              <a:buNone/>
              <a:defRPr sz="1600" b="1"/>
            </a:lvl5pPr>
            <a:lvl6pPr marL="2286223" indent="0">
              <a:buNone/>
              <a:defRPr sz="1600" b="1"/>
            </a:lvl6pPr>
            <a:lvl7pPr marL="2743466" indent="0">
              <a:buNone/>
              <a:defRPr sz="1600" b="1"/>
            </a:lvl7pPr>
            <a:lvl8pPr marL="3200711" indent="0">
              <a:buNone/>
              <a:defRPr sz="1600" b="1"/>
            </a:lvl8pPr>
            <a:lvl9pPr marL="365795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2B99517-A243-4D6F-8B83-EE1D21BA8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9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850EF38-71E1-47AD-A1C8-AB374955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BF10753-F583-4DE7-B79B-7D98EB80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9D60BE8-E1F0-4723-B245-7EA394F4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708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B95812-9833-4E0A-8593-E8370405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667BB6E-977A-4756-9C00-574505B3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6E07FE3-7220-42E0-A44F-AC8EAD62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D330C14-49A1-4666-819C-25529CCE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475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628ECED-3F8C-4C5D-9ED1-0DE0E8987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1DFE65B-30DD-4837-9833-CD9A4453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B32EC4E-C2A1-4479-930A-F76AB5E51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005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28C8D3-ACA7-41B6-B022-955163566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6025AA4-D898-4248-A18B-9FDD7EC4B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5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04FBBDB-F26A-4108-AB6B-D092B74BD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45" indent="0">
              <a:buNone/>
              <a:defRPr sz="1400"/>
            </a:lvl2pPr>
            <a:lvl3pPr marL="914488" indent="0">
              <a:buNone/>
              <a:defRPr sz="1200"/>
            </a:lvl3pPr>
            <a:lvl4pPr marL="1371733" indent="0">
              <a:buNone/>
              <a:defRPr sz="1000"/>
            </a:lvl4pPr>
            <a:lvl5pPr marL="1828978" indent="0">
              <a:buNone/>
              <a:defRPr sz="1000"/>
            </a:lvl5pPr>
            <a:lvl6pPr marL="2286223" indent="0">
              <a:buNone/>
              <a:defRPr sz="1000"/>
            </a:lvl6pPr>
            <a:lvl7pPr marL="2743466" indent="0">
              <a:buNone/>
              <a:defRPr sz="1000"/>
            </a:lvl7pPr>
            <a:lvl8pPr marL="3200711" indent="0">
              <a:buNone/>
              <a:defRPr sz="1000"/>
            </a:lvl8pPr>
            <a:lvl9pPr marL="365795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26B9A3-3119-4B36-84EC-840486AAD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5E2A03F-EDB1-42F2-8EA4-2FDF6C5F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85BEBE1-4E76-4134-903E-079DB2A6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61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B3E02C-C280-4741-B6E8-F8A60F97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8EA511-7C23-4AB9-9A15-2406BD08D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45" indent="0">
              <a:buNone/>
              <a:defRPr sz="2800"/>
            </a:lvl2pPr>
            <a:lvl3pPr marL="914488" indent="0">
              <a:buNone/>
              <a:defRPr sz="2400"/>
            </a:lvl3pPr>
            <a:lvl4pPr marL="1371733" indent="0">
              <a:buNone/>
              <a:defRPr sz="2000"/>
            </a:lvl4pPr>
            <a:lvl5pPr marL="1828978" indent="0">
              <a:buNone/>
              <a:defRPr sz="2000"/>
            </a:lvl5pPr>
            <a:lvl6pPr marL="2286223" indent="0">
              <a:buNone/>
              <a:defRPr sz="2000"/>
            </a:lvl6pPr>
            <a:lvl7pPr marL="2743466" indent="0">
              <a:buNone/>
              <a:defRPr sz="2000"/>
            </a:lvl7pPr>
            <a:lvl8pPr marL="3200711" indent="0">
              <a:buNone/>
              <a:defRPr sz="2000"/>
            </a:lvl8pPr>
            <a:lvl9pPr marL="3657956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39EE506-233A-47BE-B59B-0B82349D3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45" indent="0">
              <a:buNone/>
              <a:defRPr sz="1400"/>
            </a:lvl2pPr>
            <a:lvl3pPr marL="914488" indent="0">
              <a:buNone/>
              <a:defRPr sz="1200"/>
            </a:lvl3pPr>
            <a:lvl4pPr marL="1371733" indent="0">
              <a:buNone/>
              <a:defRPr sz="1000"/>
            </a:lvl4pPr>
            <a:lvl5pPr marL="1828978" indent="0">
              <a:buNone/>
              <a:defRPr sz="1000"/>
            </a:lvl5pPr>
            <a:lvl6pPr marL="2286223" indent="0">
              <a:buNone/>
              <a:defRPr sz="1000"/>
            </a:lvl6pPr>
            <a:lvl7pPr marL="2743466" indent="0">
              <a:buNone/>
              <a:defRPr sz="1000"/>
            </a:lvl7pPr>
            <a:lvl8pPr marL="3200711" indent="0">
              <a:buNone/>
              <a:defRPr sz="1000"/>
            </a:lvl8pPr>
            <a:lvl9pPr marL="365795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62CAEE0-BA64-4E2B-BDA9-9734322A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5B8DF6A-E191-4728-A353-CC0505AE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CB6B4E2-81B0-4057-ADC2-FDD1CDF4B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35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47C0258-1E8A-4599-9F86-8F1CD8A6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F90C5F-7961-4DD8-8E2E-235F1A481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E84199-4497-42C2-8960-41D9771E3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435B9-A168-44AF-9901-CB9EEE4127DB}" type="datetimeFigureOut">
              <a:rPr lang="ko-KR" altLang="en-US" smtClean="0"/>
              <a:t>2026-06-10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2C84E9-27AC-42FC-9CCE-7C9320B51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501E30-8F2B-4DF5-81B1-020B34A6B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677E4-70DC-4A55-BF37-211CD99BF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026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88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2" indent="-228622" algn="l" defTabSz="914488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67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11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56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601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844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89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334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79" indent="-228622" algn="l" defTabSz="914488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5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8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3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78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3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66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11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56" algn="l" defTabSz="914488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닭목, 조류, 닭이(가) 표시된 사진&#10;&#10;자동 생성된 설명">
            <a:extLst>
              <a:ext uri="{FF2B5EF4-FFF2-40B4-BE49-F238E27FC236}">
                <a16:creationId xmlns:a16="http://schemas.microsoft.com/office/drawing/2014/main" id="{28FEC2AC-D4F4-463D-9DA7-9A65EC5C3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76" y="3946882"/>
            <a:ext cx="3221049" cy="1876262"/>
          </a:xfrm>
          <a:prstGeom prst="rect">
            <a:avLst/>
          </a:prstGeom>
        </p:spPr>
      </p:pic>
      <p:pic>
        <p:nvPicPr>
          <p:cNvPr id="5" name="그림 4" descr="온실, 옥외설치물, 철탑, 놀이기구이(가) 표시된 사진&#10;&#10;자동 생성된 설명">
            <a:extLst>
              <a:ext uri="{FF2B5EF4-FFF2-40B4-BE49-F238E27FC236}">
                <a16:creationId xmlns:a16="http://schemas.microsoft.com/office/drawing/2014/main" id="{BC5C049E-3E5B-4F7E-A9BF-D5EB586DE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13" y="1802699"/>
            <a:ext cx="3194307" cy="18606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6F0520-ADC0-4C26-AD31-A3629732B606}"/>
              </a:ext>
            </a:extLst>
          </p:cNvPr>
          <p:cNvSpPr txBox="1"/>
          <p:nvPr/>
        </p:nvSpPr>
        <p:spPr>
          <a:xfrm>
            <a:off x="4182247" y="1635885"/>
            <a:ext cx="3879502" cy="633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</a:rPr>
              <a:t>첫째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</a:rPr>
              <a:t>: 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2</a:t>
            </a:r>
            <a:r>
              <a:rPr lang="ko-KR" altLang="en-US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가지 기능을 하나로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!!!</a:t>
            </a:r>
            <a:endParaRPr lang="en-US" altLang="ko-KR" sz="1100" b="1" dirty="0">
              <a:solidFill>
                <a:srgbClr val="FF0000"/>
              </a:solidFill>
              <a:latin typeface="+mj-lt"/>
              <a:ea typeface="새굴림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</a:t>
            </a:r>
            <a:r>
              <a:rPr lang="en-US" altLang="ko-KR" sz="9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-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농업용 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: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단동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,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연동형 비닐하우스에 </a:t>
            </a:r>
            <a:r>
              <a:rPr lang="ko-KR" altLang="en-US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탄산시비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와 </a:t>
            </a:r>
            <a:r>
              <a:rPr lang="ko-KR" altLang="en-US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난방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을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9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-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양계용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:</a:t>
            </a:r>
            <a:r>
              <a:rPr lang="en-US" altLang="ko-KR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</a:t>
            </a:r>
            <a:r>
              <a:rPr lang="ko-KR" altLang="en-US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난방과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혹서기</a:t>
            </a:r>
            <a:r>
              <a:rPr lang="ko-KR" altLang="en-US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쿨링을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(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공기순환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) 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34DAF6-5943-489D-B04D-3746D9BD163F}"/>
              </a:ext>
            </a:extLst>
          </p:cNvPr>
          <p:cNvSpPr txBox="1"/>
          <p:nvPr/>
        </p:nvSpPr>
        <p:spPr>
          <a:xfrm>
            <a:off x="1026923" y="6078297"/>
            <a:ext cx="34195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본사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/</a:t>
            </a:r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공장 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(</a:t>
            </a:r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우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.15117)  </a:t>
            </a:r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경기도 시흥시 </a:t>
            </a:r>
            <a:r>
              <a:rPr lang="ko-KR" altLang="en-US" sz="900" b="1" dirty="0" err="1">
                <a:latin typeface="+mj-lt"/>
                <a:ea typeface="새굴림" panose="02030600000101010101" pitchFamily="18" charset="-127"/>
              </a:rPr>
              <a:t>엠티브이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25</a:t>
            </a:r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로 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58</a:t>
            </a:r>
            <a:r>
              <a:rPr lang="ko-KR" altLang="en-US" sz="900" b="1" dirty="0" err="1">
                <a:latin typeface="+mj-lt"/>
                <a:ea typeface="새굴림" panose="02030600000101010101" pitchFamily="18" charset="-127"/>
              </a:rPr>
              <a:t>번길</a:t>
            </a:r>
            <a:r>
              <a:rPr lang="ko-KR" altLang="en-US" sz="900" b="1" dirty="0">
                <a:latin typeface="+mj-lt"/>
                <a:ea typeface="새굴림" panose="02030600000101010101" pitchFamily="18" charset="-127"/>
              </a:rPr>
              <a:t> 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33</a:t>
            </a:r>
            <a:endParaRPr lang="ko-KR" altLang="en-US" sz="9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38DAB8-98A5-4EE8-9486-3C35F38820BE}"/>
              </a:ext>
            </a:extLst>
          </p:cNvPr>
          <p:cNvSpPr txBox="1"/>
          <p:nvPr/>
        </p:nvSpPr>
        <p:spPr>
          <a:xfrm>
            <a:off x="9761660" y="6308901"/>
            <a:ext cx="15696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www.</a:t>
            </a:r>
            <a:r>
              <a:rPr lang="en-US" altLang="ko-KR" sz="1000" b="1" dirty="0">
                <a:latin typeface="+mj-lt"/>
                <a:ea typeface="새굴림" panose="02030600000101010101" pitchFamily="18" charset="-127"/>
              </a:rPr>
              <a:t>koreacorona</a:t>
            </a:r>
            <a:r>
              <a:rPr lang="en-US" altLang="ko-KR" sz="10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.com</a:t>
            </a:r>
            <a:endParaRPr lang="ko-KR" altLang="en-US" sz="10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8AC312-8E42-4D3B-86A3-CFFEF9EDDB0F}"/>
              </a:ext>
            </a:extLst>
          </p:cNvPr>
          <p:cNvSpPr txBox="1"/>
          <p:nvPr/>
        </p:nvSpPr>
        <p:spPr>
          <a:xfrm>
            <a:off x="1035069" y="6357411"/>
            <a:ext cx="24641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T : ((031)-491-0271~3 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F : </a:t>
            </a:r>
            <a:r>
              <a:rPr lang="en-US" altLang="ko-KR" sz="900" b="1" dirty="0">
                <a:latin typeface="+mj-lt"/>
                <a:ea typeface="새굴림" panose="02030600000101010101" pitchFamily="18" charset="-127"/>
              </a:rPr>
              <a:t>(031)-491-0274</a:t>
            </a:r>
            <a:endParaRPr lang="ko-KR" altLang="en-US" sz="900" b="1" dirty="0">
              <a:latin typeface="+mj-lt"/>
              <a:ea typeface="새굴림" panose="02030600000101010101" pitchFamily="18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640119D-654F-46B0-8F0F-DC338367083E}"/>
              </a:ext>
            </a:extLst>
          </p:cNvPr>
          <p:cNvCxnSpPr>
            <a:cxnSpLocks/>
          </p:cNvCxnSpPr>
          <p:nvPr/>
        </p:nvCxnSpPr>
        <p:spPr>
          <a:xfrm>
            <a:off x="614953" y="6000233"/>
            <a:ext cx="1118232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19D1DC8-3C87-400F-A468-9D93DA841919}"/>
              </a:ext>
            </a:extLst>
          </p:cNvPr>
          <p:cNvSpPr txBox="1"/>
          <p:nvPr/>
        </p:nvSpPr>
        <p:spPr>
          <a:xfrm>
            <a:off x="614951" y="992147"/>
            <a:ext cx="3857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>
                <a:latin typeface="+mj-lt"/>
              </a:rPr>
              <a:t>특허받은</a:t>
            </a:r>
            <a:r>
              <a:rPr lang="ko-KR" altLang="en-US" sz="1000" dirty="0">
                <a:latin typeface="+mj-lt"/>
              </a:rPr>
              <a:t> </a:t>
            </a:r>
            <a:r>
              <a:rPr lang="ko-KR" altLang="en-US" sz="1000" dirty="0" err="1">
                <a:latin typeface="+mj-lt"/>
              </a:rPr>
              <a:t>팜케어가</a:t>
            </a:r>
            <a:r>
              <a:rPr lang="ko-KR" altLang="en-US" sz="1000" dirty="0">
                <a:latin typeface="+mj-lt"/>
              </a:rPr>
              <a:t> 농</a:t>
            </a:r>
            <a:r>
              <a:rPr lang="en-US" altLang="ko-KR" sz="1000" dirty="0">
                <a:latin typeface="+mj-lt"/>
              </a:rPr>
              <a:t>,</a:t>
            </a:r>
            <a:r>
              <a:rPr lang="ko-KR" altLang="en-US" sz="1000" dirty="0">
                <a:latin typeface="+mj-lt"/>
              </a:rPr>
              <a:t>축산 농가의 오랜 숙원을 해결하였습니다</a:t>
            </a:r>
            <a:r>
              <a:rPr lang="en-US" altLang="ko-KR" sz="1400" dirty="0">
                <a:latin typeface="+mj-lt"/>
              </a:rPr>
              <a:t>.</a:t>
            </a:r>
            <a:endParaRPr lang="ko-KR" altLang="en-US" sz="1400" dirty="0">
              <a:latin typeface="+mj-lt"/>
            </a:endParaRPr>
          </a:p>
        </p:txBody>
      </p:sp>
      <p:pic>
        <p:nvPicPr>
          <p:cNvPr id="4" name="그림 3" descr="도구이(가) 표시된 사진&#10;&#10;자동 생성된 설명">
            <a:extLst>
              <a:ext uri="{FF2B5EF4-FFF2-40B4-BE49-F238E27FC236}">
                <a16:creationId xmlns:a16="http://schemas.microsoft.com/office/drawing/2014/main" id="{E2F482FB-C4DB-4568-AF92-197BF7350B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960" y="3643413"/>
            <a:ext cx="2897221" cy="171828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910335E-CE00-4710-918D-F99B1A16BDC8}"/>
              </a:ext>
            </a:extLst>
          </p:cNvPr>
          <p:cNvSpPr txBox="1"/>
          <p:nvPr/>
        </p:nvSpPr>
        <p:spPr>
          <a:xfrm>
            <a:off x="614953" y="811670"/>
            <a:ext cx="26420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latin typeface="+mj-lt"/>
                <a:ea typeface="새굴림" panose="02030600000101010101" pitchFamily="18" charset="-127"/>
              </a:rPr>
              <a:t>녹색 농업을 추구하는 한국코로나㈜</a:t>
            </a:r>
            <a:r>
              <a:rPr lang="ko-KR" altLang="en-US" sz="1100" dirty="0">
                <a:latin typeface="+mj-lt"/>
              </a:rPr>
              <a:t> 의</a:t>
            </a:r>
            <a:r>
              <a:rPr lang="en-US" altLang="ko-KR" sz="1100" dirty="0">
                <a:latin typeface="+mj-lt"/>
              </a:rPr>
              <a:t> </a:t>
            </a:r>
            <a:endParaRPr lang="ko-KR" altLang="en-US" sz="11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A65973-6B1C-46ED-A7CB-AA42717E70D1}"/>
              </a:ext>
            </a:extLst>
          </p:cNvPr>
          <p:cNvSpPr txBox="1"/>
          <p:nvPr/>
        </p:nvSpPr>
        <p:spPr>
          <a:xfrm>
            <a:off x="7132957" y="5576923"/>
            <a:ext cx="10454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［</a:t>
            </a:r>
            <a:r>
              <a:rPr lang="en-US" altLang="ko-KR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KC-6H,6PH</a:t>
            </a:r>
            <a:r>
              <a:rPr lang="ko-KR" altLang="en-US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］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731066-40BC-43B6-83FE-A4FB111E9A69}"/>
              </a:ext>
            </a:extLst>
          </p:cNvPr>
          <p:cNvSpPr txBox="1"/>
          <p:nvPr/>
        </p:nvSpPr>
        <p:spPr>
          <a:xfrm>
            <a:off x="4648705" y="4591506"/>
            <a:ext cx="7745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［</a:t>
            </a:r>
            <a:r>
              <a:rPr lang="en-US" altLang="ko-KR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KC-6P</a:t>
            </a:r>
            <a:r>
              <a:rPr lang="ko-KR" altLang="en-US" sz="9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7D0FFD-AD40-42CF-983F-384BF1FCBF67}"/>
              </a:ext>
            </a:extLst>
          </p:cNvPr>
          <p:cNvSpPr txBox="1"/>
          <p:nvPr/>
        </p:nvSpPr>
        <p:spPr>
          <a:xfrm>
            <a:off x="9422624" y="1271521"/>
            <a:ext cx="2169184" cy="1103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시설원예현대화사업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축사시설현대화사업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농업기술센타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 시범사업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시설하우스 온풍난방기 지원사업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지자체 농업소득증대사업外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BA17403-B81F-48DB-B9E9-75B17EA9709B}"/>
              </a:ext>
            </a:extLst>
          </p:cNvPr>
          <p:cNvSpPr/>
          <p:nvPr/>
        </p:nvSpPr>
        <p:spPr>
          <a:xfrm>
            <a:off x="9520291" y="962855"/>
            <a:ext cx="1041698" cy="28480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각종지원사업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3A8CF3F8-40AE-41D4-9E35-EE8E6C939FE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777" y="4289223"/>
            <a:ext cx="979090" cy="14745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6F6FB81-6448-413A-866B-6B988046160D}"/>
              </a:ext>
            </a:extLst>
          </p:cNvPr>
          <p:cNvSpPr txBox="1"/>
          <p:nvPr/>
        </p:nvSpPr>
        <p:spPr>
          <a:xfrm>
            <a:off x="4115641" y="2553369"/>
            <a:ext cx="4012711" cy="87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</a:rPr>
              <a:t> </a:t>
            </a:r>
            <a:r>
              <a:rPr lang="ko-KR" altLang="en-US" sz="10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</a:rPr>
              <a:t>둘째 </a:t>
            </a:r>
            <a:r>
              <a:rPr lang="en-US" altLang="ko-KR" sz="10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</a:rPr>
              <a:t>: </a:t>
            </a:r>
            <a:r>
              <a:rPr lang="ko-KR" altLang="en-US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청정연료인 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LPG </a:t>
            </a:r>
            <a:r>
              <a:rPr lang="ko-KR" altLang="en-US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사용</a:t>
            </a:r>
            <a:r>
              <a:rPr lang="en-US" altLang="ko-KR" sz="10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!!!</a:t>
            </a:r>
            <a:endParaRPr lang="en-US" altLang="ko-KR" sz="1100" b="1" dirty="0">
              <a:solidFill>
                <a:srgbClr val="FF0000"/>
              </a:solidFill>
              <a:latin typeface="+mj-lt"/>
              <a:ea typeface="새굴림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 -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기름냄새 없는 쾌적한 작업 환경과 수정벌의 생존환경 개선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 </a:t>
            </a:r>
            <a:r>
              <a:rPr lang="en-US" altLang="ko-KR" sz="900" b="1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-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지하수가 부족한 </a:t>
            </a: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수막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 난방 농가의 고민 해결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rgbClr val="FF0000"/>
                </a:solidFill>
                <a:latin typeface="+mj-lt"/>
                <a:ea typeface="새굴림" panose="02030600000101010101" pitchFamily="18" charset="-127"/>
              </a:rPr>
              <a:t>  - </a:t>
            </a: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혹한기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 전기난방으로 인한 부족한 열량 해결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6DC8071-2279-4DE9-B47E-CB9A8D97E654}"/>
              </a:ext>
            </a:extLst>
          </p:cNvPr>
          <p:cNvSpPr txBox="1"/>
          <p:nvPr/>
        </p:nvSpPr>
        <p:spPr>
          <a:xfrm>
            <a:off x="9449203" y="2811453"/>
            <a:ext cx="2270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0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 err="1">
                <a:latin typeface="+mj-lt"/>
                <a:ea typeface="새굴림" panose="02030600000101010101" pitchFamily="18" charset="-127"/>
              </a:rPr>
              <a:t>한국농기계공업협동조합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: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 품질보증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KTR: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대기오염공정시험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KGS: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설계단계검사 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특허청</a:t>
            </a:r>
            <a:r>
              <a:rPr lang="en-US" altLang="ko-KR" sz="900" dirty="0">
                <a:latin typeface="+mj-lt"/>
                <a:ea typeface="새굴림" panose="02030600000101010101" pitchFamily="18" charset="-127"/>
              </a:rPr>
              <a:t>:CO</a:t>
            </a:r>
            <a:r>
              <a:rPr lang="en-US" altLang="ko-KR" sz="800" dirty="0">
                <a:latin typeface="+mj-lt"/>
                <a:ea typeface="새굴림" panose="02030600000101010101" pitchFamily="18" charset="-127"/>
              </a:rPr>
              <a:t>2</a:t>
            </a:r>
            <a:r>
              <a:rPr lang="ko-KR" altLang="en-US" sz="900" dirty="0">
                <a:latin typeface="+mj-lt"/>
                <a:ea typeface="새굴림" panose="02030600000101010101" pitchFamily="18" charset="-127"/>
              </a:rPr>
              <a:t>농도제어시스템 특허 </a:t>
            </a:r>
            <a:endParaRPr lang="en-US" altLang="ko-KR" sz="900" dirty="0">
              <a:latin typeface="+mj-lt"/>
              <a:ea typeface="새굴림" panose="02030600000101010101" pitchFamily="18" charset="-127"/>
            </a:endParaRPr>
          </a:p>
          <a:p>
            <a:pPr marL="285778" indent="-285778">
              <a:buFont typeface="Wingdings" panose="05000000000000000000" pitchFamily="2" charset="2"/>
              <a:buChar char="v"/>
            </a:pPr>
            <a:endParaRPr lang="ko-KR" altLang="en-US" sz="1100" dirty="0">
              <a:latin typeface="+mj-lt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5AA0DCD4-2211-4456-9928-C232DAC1A879}"/>
              </a:ext>
            </a:extLst>
          </p:cNvPr>
          <p:cNvSpPr/>
          <p:nvPr/>
        </p:nvSpPr>
        <p:spPr>
          <a:xfrm>
            <a:off x="9525777" y="2711365"/>
            <a:ext cx="811298" cy="28480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인증현황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537E98EF-1385-43DE-ABA2-3FAFFCBB529E}"/>
              </a:ext>
            </a:extLst>
          </p:cNvPr>
          <p:cNvSpPr/>
          <p:nvPr/>
        </p:nvSpPr>
        <p:spPr>
          <a:xfrm>
            <a:off x="9440216" y="4327660"/>
            <a:ext cx="742747" cy="291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특</a:t>
            </a:r>
            <a:r>
              <a:rPr lang="ko-KR" altLang="en-US" sz="1000" b="1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  허</a:t>
            </a:r>
          </a:p>
        </p:txBody>
      </p:sp>
    </p:spTree>
    <p:extLst>
      <p:ext uri="{BB962C8B-B14F-4D97-AF65-F5344CB8AC3E}">
        <p14:creationId xmlns:p14="http://schemas.microsoft.com/office/powerpoint/2010/main" val="3675705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1650</TotalTime>
  <Words>140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HY견명조</vt:lpstr>
      <vt:lpstr>맑은 고딕</vt:lpstr>
      <vt:lpstr>새굴림</vt:lpstr>
      <vt:lpstr>Arial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27980</dc:creator>
  <cp:lastModifiedBy>User</cp:lastModifiedBy>
  <cp:revision>59</cp:revision>
  <cp:lastPrinted>2021-08-09T05:12:32Z</cp:lastPrinted>
  <dcterms:created xsi:type="dcterms:W3CDTF">2021-04-22T01:09:18Z</dcterms:created>
  <dcterms:modified xsi:type="dcterms:W3CDTF">2026-06-10T04:59:19Z</dcterms:modified>
</cp:coreProperties>
</file>