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259" r:id="rId4"/>
    <p:sldId id="260" r:id="rId5"/>
    <p:sldId id="275" r:id="rId6"/>
    <p:sldId id="274" r:id="rId7"/>
    <p:sldId id="276" r:id="rId8"/>
    <p:sldId id="261" r:id="rId9"/>
    <p:sldId id="262" r:id="rId10"/>
    <p:sldId id="263" r:id="rId11"/>
    <p:sldId id="264" r:id="rId12"/>
    <p:sldId id="277" r:id="rId13"/>
    <p:sldId id="265" r:id="rId14"/>
    <p:sldId id="278" r:id="rId15"/>
    <p:sldId id="280" r:id="rId16"/>
    <p:sldId id="279" r:id="rId17"/>
    <p:sldId id="268" r:id="rId18"/>
    <p:sldId id="272" r:id="rId19"/>
  </p:sldIdLst>
  <p:sldSz cx="6858000" cy="9144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-USER" initials="S" lastIdx="1" clrIdx="0">
    <p:extLst>
      <p:ext uri="{19B8F6BF-5375-455C-9EA6-DF929625EA0E}">
        <p15:presenceInfo xmlns:p15="http://schemas.microsoft.com/office/powerpoint/2012/main" userId="ST-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2314" y="6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DF3C5D-3D82-400E-A9A0-70E9DC2A7E9E}" type="datetimeFigureOut">
              <a:rPr lang="ko-KR" altLang="en-US" smtClean="0"/>
              <a:t>2024-02-13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87EFD3-9C7D-4478-BCFC-C7BD44626E0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1603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9DBC9-DF3D-4EF7-A4A9-8B346098BF28}" type="datetimeFigureOut">
              <a:rPr lang="ko-KR" altLang="en-US" smtClean="0"/>
              <a:t>2024-02-13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DEE0-EBFD-48D2-8B0E-AE8E05A39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317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9DBC9-DF3D-4EF7-A4A9-8B346098BF28}" type="datetimeFigureOut">
              <a:rPr lang="ko-KR" altLang="en-US" smtClean="0"/>
              <a:t>2024-02-13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DEE0-EBFD-48D2-8B0E-AE8E05A39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9876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9DBC9-DF3D-4EF7-A4A9-8B346098BF28}" type="datetimeFigureOut">
              <a:rPr lang="ko-KR" altLang="en-US" smtClean="0"/>
              <a:t>2024-02-13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DEE0-EBFD-48D2-8B0E-AE8E05A39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7791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9DBC9-DF3D-4EF7-A4A9-8B346098BF28}" type="datetimeFigureOut">
              <a:rPr lang="ko-KR" altLang="en-US" smtClean="0"/>
              <a:t>2024-02-13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DEE0-EBFD-48D2-8B0E-AE8E05A39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9569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9DBC9-DF3D-4EF7-A4A9-8B346098BF28}" type="datetimeFigureOut">
              <a:rPr lang="ko-KR" altLang="en-US" smtClean="0"/>
              <a:t>2024-02-13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DEE0-EBFD-48D2-8B0E-AE8E05A39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3306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9DBC9-DF3D-4EF7-A4A9-8B346098BF28}" type="datetimeFigureOut">
              <a:rPr lang="ko-KR" altLang="en-US" smtClean="0"/>
              <a:t>2024-02-13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DEE0-EBFD-48D2-8B0E-AE8E05A39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210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9DBC9-DF3D-4EF7-A4A9-8B346098BF28}" type="datetimeFigureOut">
              <a:rPr lang="ko-KR" altLang="en-US" smtClean="0"/>
              <a:t>2024-02-13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DEE0-EBFD-48D2-8B0E-AE8E05A39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7486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9DBC9-DF3D-4EF7-A4A9-8B346098BF28}" type="datetimeFigureOut">
              <a:rPr lang="ko-KR" altLang="en-US" smtClean="0"/>
              <a:t>2024-02-13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DEE0-EBFD-48D2-8B0E-AE8E05A39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894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9DBC9-DF3D-4EF7-A4A9-8B346098BF28}" type="datetimeFigureOut">
              <a:rPr lang="ko-KR" altLang="en-US" smtClean="0"/>
              <a:t>2024-02-13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DEE0-EBFD-48D2-8B0E-AE8E05A39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1903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9DBC9-DF3D-4EF7-A4A9-8B346098BF28}" type="datetimeFigureOut">
              <a:rPr lang="ko-KR" altLang="en-US" smtClean="0"/>
              <a:t>2024-02-13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DEE0-EBFD-48D2-8B0E-AE8E05A39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8157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9DBC9-DF3D-4EF7-A4A9-8B346098BF28}" type="datetimeFigureOut">
              <a:rPr lang="ko-KR" altLang="en-US" smtClean="0"/>
              <a:t>2024-02-13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DEE0-EBFD-48D2-8B0E-AE8E05A39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022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9DBC9-DF3D-4EF7-A4A9-8B346098BF28}" type="datetimeFigureOut">
              <a:rPr lang="ko-KR" altLang="en-US" smtClean="0"/>
              <a:t>2024-02-13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7DEE0-EBFD-48D2-8B0E-AE8E05A391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058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5ABA82F-9016-4F58-871A-E9591470AD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93361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875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5F6A40DE-EC97-473F-B35C-66E02815E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727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3A2C7972-125F-473C-BB90-A22C8C644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605"/>
            <a:ext cx="6858000" cy="919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769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D7AE5EDA-58FF-45D4-A1BC-29B2E2B11F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4"/>
            <a:ext cx="6858000" cy="914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190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8DC0F8F-E6EE-414D-B566-75C7BDB95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08"/>
            <a:ext cx="6858000" cy="9139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785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B3A9AE8-82D9-463F-B550-51AD8D48D7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067"/>
            <a:ext cx="6858000" cy="9205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4433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3A53A58B-3EA1-47CD-B269-7E2333733C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3311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T1114\Desktop\카다로그\9.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6857999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67020" y="2107575"/>
            <a:ext cx="8640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C00000"/>
                </a:solidFill>
                <a:latin typeface="Arial Unicode MS"/>
                <a:ea typeface="Arial Unicode MS"/>
                <a:cs typeface="Arial Unicode MS"/>
              </a:rPr>
              <a:t>₩</a:t>
            </a:r>
            <a:r>
              <a:rPr lang="en-US" altLang="ko-KR" sz="1100" dirty="0">
                <a:solidFill>
                  <a:srgbClr val="C00000"/>
                </a:solidFill>
              </a:rPr>
              <a:t>100,000</a:t>
            </a:r>
            <a:endParaRPr lang="ko-KR" altLang="en-US" sz="1100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45224" y="2107575"/>
            <a:ext cx="8640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C00000"/>
                </a:solidFill>
                <a:latin typeface="Arial Unicode MS"/>
                <a:ea typeface="Arial Unicode MS"/>
                <a:cs typeface="Arial Unicode MS"/>
              </a:rPr>
              <a:t>₩ </a:t>
            </a:r>
            <a:r>
              <a:rPr lang="en-US" altLang="ko-KR" sz="1100" dirty="0">
                <a:solidFill>
                  <a:srgbClr val="C00000"/>
                </a:solidFill>
              </a:rPr>
              <a:t>40,000</a:t>
            </a:r>
            <a:endParaRPr lang="ko-KR" altLang="en-US" sz="11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0888" y="3419872"/>
            <a:ext cx="8640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C00000"/>
                </a:solidFill>
                <a:latin typeface="Arial Unicode MS"/>
                <a:ea typeface="Arial Unicode MS"/>
                <a:cs typeface="Arial Unicode MS"/>
              </a:rPr>
              <a:t>₩ </a:t>
            </a:r>
            <a:r>
              <a:rPr lang="en-US" altLang="ko-KR" sz="1100" dirty="0">
                <a:solidFill>
                  <a:srgbClr val="C00000"/>
                </a:solidFill>
              </a:rPr>
              <a:t>50,000</a:t>
            </a:r>
            <a:endParaRPr lang="ko-KR" altLang="en-US" sz="1100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24400" y="3419872"/>
            <a:ext cx="8640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C00000"/>
                </a:solidFill>
                <a:latin typeface="Arial Unicode MS"/>
                <a:ea typeface="Arial Unicode MS"/>
                <a:cs typeface="Arial Unicode MS"/>
              </a:rPr>
              <a:t>₩ </a:t>
            </a:r>
            <a:r>
              <a:rPr lang="en-US" altLang="ko-KR" sz="1100" dirty="0">
                <a:solidFill>
                  <a:srgbClr val="C00000"/>
                </a:solidFill>
              </a:rPr>
              <a:t>40,000</a:t>
            </a:r>
            <a:endParaRPr lang="ko-KR" altLang="en-US" sz="11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1211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3097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254E06FF-2024-48EC-ABC3-300B310FD9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14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041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68E399C-569E-491A-A242-2A7BA28CA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3" y="-215839"/>
            <a:ext cx="6852320" cy="935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599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4C31B4E-B8AF-48D0-AF67-718E4CF7F1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24" y="0"/>
            <a:ext cx="6879424" cy="911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940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0995BA61-9DD8-4374-99AB-8E8283D8A4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5447"/>
            <a:ext cx="6858000" cy="910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990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A2FF26DF-DCD5-4BF1-B03A-1141E5F95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3"/>
            <a:ext cx="6858000" cy="913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401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2C18E82F-DE9A-4909-86B9-D46E07163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156"/>
            <a:ext cx="6858000" cy="908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171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3206530E-DF83-4B1A-B75B-78865F4FC1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09" y="-6626"/>
            <a:ext cx="6858000" cy="914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369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C95DDF9-7BE0-4050-9ED1-439C2C703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21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176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F80FB4F8-F2FD-4AA0-B31B-1ABD50F864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0471"/>
            <a:ext cx="6858000" cy="920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4734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8</Words>
  <Application>Microsoft Office PowerPoint</Application>
  <PresentationFormat>화면 슬라이드 쇼(4:3)</PresentationFormat>
  <Paragraphs>4</Paragraphs>
  <Slides>18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2" baseType="lpstr">
      <vt:lpstr>Arial Unicode MS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ST1114</dc:creator>
  <cp:lastModifiedBy>ST-USER</cp:lastModifiedBy>
  <cp:revision>21</cp:revision>
  <cp:lastPrinted>2020-06-17T00:38:11Z</cp:lastPrinted>
  <dcterms:created xsi:type="dcterms:W3CDTF">2020-03-23T23:10:21Z</dcterms:created>
  <dcterms:modified xsi:type="dcterms:W3CDTF">2024-02-13T05:49:19Z</dcterms:modified>
</cp:coreProperties>
</file>