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23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16A-07DD-4322-A202-DA2E89D90747}" type="datetimeFigureOut">
              <a:rPr lang="ko-KR" altLang="en-US" smtClean="0"/>
              <a:t>2018-07-02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55D45-0B33-4A81-812A-CAF5173513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8559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16A-07DD-4322-A202-DA2E89D90747}" type="datetimeFigureOut">
              <a:rPr lang="ko-KR" altLang="en-US" smtClean="0"/>
              <a:t>2018-07-02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55D45-0B33-4A81-812A-CAF5173513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6829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16A-07DD-4322-A202-DA2E89D90747}" type="datetimeFigureOut">
              <a:rPr lang="ko-KR" altLang="en-US" smtClean="0"/>
              <a:t>2018-07-02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55D45-0B33-4A81-812A-CAF5173513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5643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16A-07DD-4322-A202-DA2E89D90747}" type="datetimeFigureOut">
              <a:rPr lang="ko-KR" altLang="en-US" smtClean="0"/>
              <a:t>2018-07-02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55D45-0B33-4A81-812A-CAF5173513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8172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16A-07DD-4322-A202-DA2E89D90747}" type="datetimeFigureOut">
              <a:rPr lang="ko-KR" altLang="en-US" smtClean="0"/>
              <a:t>2018-07-02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55D45-0B33-4A81-812A-CAF5173513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1027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16A-07DD-4322-A202-DA2E89D90747}" type="datetimeFigureOut">
              <a:rPr lang="ko-KR" altLang="en-US" smtClean="0"/>
              <a:t>2018-07-02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55D45-0B33-4A81-812A-CAF5173513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438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16A-07DD-4322-A202-DA2E89D90747}" type="datetimeFigureOut">
              <a:rPr lang="ko-KR" altLang="en-US" smtClean="0"/>
              <a:t>2018-07-02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55D45-0B33-4A81-812A-CAF5173513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616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16A-07DD-4322-A202-DA2E89D90747}" type="datetimeFigureOut">
              <a:rPr lang="ko-KR" altLang="en-US" smtClean="0"/>
              <a:t>2018-07-02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55D45-0B33-4A81-812A-CAF5173513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265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16A-07DD-4322-A202-DA2E89D90747}" type="datetimeFigureOut">
              <a:rPr lang="ko-KR" altLang="en-US" smtClean="0"/>
              <a:t>2018-07-02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55D45-0B33-4A81-812A-CAF5173513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8328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16A-07DD-4322-A202-DA2E89D90747}" type="datetimeFigureOut">
              <a:rPr lang="ko-KR" altLang="en-US" smtClean="0"/>
              <a:t>2018-07-02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55D45-0B33-4A81-812A-CAF5173513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2845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16A-07DD-4322-A202-DA2E89D90747}" type="datetimeFigureOut">
              <a:rPr lang="ko-KR" altLang="en-US" smtClean="0"/>
              <a:t>2018-07-02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55D45-0B33-4A81-812A-CAF5173513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93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8616A-07DD-4322-A202-DA2E89D90747}" type="datetimeFigureOut">
              <a:rPr lang="ko-KR" altLang="en-US" smtClean="0"/>
              <a:t>2018-07-02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55D45-0B33-4A81-812A-CAF5173513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658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trans="93000" gridSize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27" y="5338490"/>
            <a:ext cx="1212765" cy="151951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1908925" y="5257562"/>
            <a:ext cx="1011475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DotumBold"/>
              </a:rPr>
              <a:t>Hyundai </a:t>
            </a:r>
            <a:r>
              <a:rPr lang="en-US" altLang="ko-KR" sz="44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DotumBold"/>
              </a:rPr>
              <a:t>Geumsok</a:t>
            </a:r>
            <a:r>
              <a:rPr lang="en-US" altLang="ko-KR" sz="4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DotumBold"/>
              </a:rPr>
              <a:t> </a:t>
            </a:r>
            <a:r>
              <a:rPr lang="en-US" altLang="ko-KR" sz="44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DotumBold"/>
              </a:rPr>
              <a:t>Nonggong</a:t>
            </a:r>
            <a:r>
              <a:rPr lang="en-US" altLang="ko-KR" sz="4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DotumBold"/>
              </a:rPr>
              <a:t> co., Ltd</a:t>
            </a:r>
            <a:r>
              <a:rPr lang="en-US" altLang="ko-KR" sz="4400" b="1" dirty="0" smtClean="0">
                <a:solidFill>
                  <a:schemeClr val="bg1"/>
                </a:solidFill>
                <a:latin typeface="KoPubDotumBold"/>
              </a:rPr>
              <a:t>.</a:t>
            </a:r>
          </a:p>
          <a:p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145, </a:t>
            </a:r>
            <a:r>
              <a:rPr lang="en-US" altLang="ko-K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Yeongok-gil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altLang="ko-K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Ipjang-myeon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altLang="ko-K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Seobuk-gu</a:t>
            </a:r>
            <a:r>
              <a:rPr lang="en-US" altLang="ko-K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altLang="ko-K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Cheonan-si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altLang="ko-K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Chungcheongnam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-do, Korea</a:t>
            </a:r>
          </a:p>
          <a:p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 : +82 </a:t>
            </a:r>
            <a:r>
              <a:rPr lang="en-US" altLang="ko-K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41-587-5640~2, Fax 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+82 </a:t>
            </a:r>
            <a:r>
              <a:rPr lang="en-US" altLang="ko-K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41-587-5643, E-mail 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altLang="ko-K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hd5640@naver.com</a:t>
            </a:r>
          </a:p>
          <a:p>
            <a:r>
              <a:rPr lang="en-US" altLang="ko-K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Homgpage</a:t>
            </a:r>
            <a:r>
              <a:rPr lang="en-US" altLang="ko-K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www.h-nongjajae.co.kr</a:t>
            </a:r>
            <a:endParaRPr lang="ko-KR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646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FFFF00"/>
                </a:solidFill>
              </a:rPr>
              <a:t>Specialized Manufacturer for Vinyl House </a:t>
            </a:r>
            <a:r>
              <a:rPr lang="en-US" altLang="ko-KR" sz="3600" b="1" dirty="0" smtClean="0">
                <a:solidFill>
                  <a:srgbClr val="FFFF00"/>
                </a:solidFill>
              </a:rPr>
              <a:t>Materials</a:t>
            </a:r>
            <a:endParaRPr lang="ko-KR" altLang="en-US" sz="36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" y="857731"/>
            <a:ext cx="4543426" cy="3954929"/>
          </a:xfrm>
          <a:prstGeom prst="rect">
            <a:avLst/>
          </a:prstGeom>
          <a:solidFill>
            <a:schemeClr val="bg1">
              <a:lumMod val="65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rgbClr val="002060"/>
                </a:solidFill>
              </a:rPr>
              <a:t>       </a:t>
            </a:r>
            <a:r>
              <a:rPr lang="en-US" altLang="ko-KR" b="1" dirty="0" smtClean="0">
                <a:solidFill>
                  <a:srgbClr val="002060"/>
                </a:solidFill>
              </a:rPr>
              <a:t>Company introduction</a:t>
            </a:r>
          </a:p>
          <a:p>
            <a:endParaRPr lang="en-US" altLang="ko-KR" sz="1050" b="1" dirty="0">
              <a:solidFill>
                <a:srgbClr val="002060"/>
              </a:solidFill>
            </a:endParaRPr>
          </a:p>
          <a:p>
            <a:r>
              <a:rPr lang="en-US" altLang="ko-KR" sz="1100" b="1" dirty="0">
                <a:solidFill>
                  <a:srgbClr val="002060"/>
                </a:solidFill>
              </a:rPr>
              <a:t>In 1987, </a:t>
            </a:r>
            <a:r>
              <a:rPr lang="en-US" altLang="ko-KR" sz="1100" b="1" dirty="0" err="1">
                <a:solidFill>
                  <a:srgbClr val="002060"/>
                </a:solidFill>
              </a:rPr>
              <a:t>hyundai</a:t>
            </a:r>
            <a:r>
              <a:rPr lang="en-US" altLang="ko-KR" sz="1100" b="1" dirty="0">
                <a:solidFill>
                  <a:srgbClr val="002060"/>
                </a:solidFill>
              </a:rPr>
              <a:t> </a:t>
            </a:r>
            <a:r>
              <a:rPr lang="en-US" altLang="ko-KR" sz="1100" b="1" dirty="0" err="1">
                <a:solidFill>
                  <a:srgbClr val="002060"/>
                </a:solidFill>
              </a:rPr>
              <a:t>geumsok</a:t>
            </a:r>
            <a:r>
              <a:rPr lang="en-US" altLang="ko-KR" sz="1100" b="1" dirty="0">
                <a:solidFill>
                  <a:srgbClr val="002060"/>
                </a:solidFill>
              </a:rPr>
              <a:t> </a:t>
            </a:r>
            <a:r>
              <a:rPr lang="en-US" altLang="ko-KR" sz="1100" b="1" dirty="0" err="1">
                <a:solidFill>
                  <a:srgbClr val="002060"/>
                </a:solidFill>
              </a:rPr>
              <a:t>nonggong</a:t>
            </a:r>
            <a:r>
              <a:rPr lang="en-US" altLang="ko-KR" sz="1100" b="1" dirty="0">
                <a:solidFill>
                  <a:srgbClr val="002060"/>
                </a:solidFill>
              </a:rPr>
              <a:t> co., ltd. </a:t>
            </a:r>
            <a:r>
              <a:rPr lang="en-US" altLang="ko-KR" sz="1100" b="1" dirty="0" smtClean="0">
                <a:solidFill>
                  <a:srgbClr val="002060"/>
                </a:solidFill>
              </a:rPr>
              <a:t>Was stablished</a:t>
            </a:r>
            <a:endParaRPr lang="en-US" altLang="ko-KR" sz="1100" b="1" dirty="0">
              <a:solidFill>
                <a:srgbClr val="002060"/>
              </a:solidFill>
            </a:endParaRPr>
          </a:p>
          <a:p>
            <a:r>
              <a:rPr lang="en-US" altLang="ko-KR" sz="1100" b="1" dirty="0">
                <a:solidFill>
                  <a:srgbClr val="002060"/>
                </a:solidFill>
              </a:rPr>
              <a:t>under the name of </a:t>
            </a:r>
            <a:r>
              <a:rPr lang="en-US" altLang="ko-KR" sz="1100" b="1" dirty="0" err="1">
                <a:solidFill>
                  <a:srgbClr val="002060"/>
                </a:solidFill>
              </a:rPr>
              <a:t>hyundai</a:t>
            </a:r>
            <a:r>
              <a:rPr lang="en-US" altLang="ko-KR" sz="1100" b="1" dirty="0">
                <a:solidFill>
                  <a:srgbClr val="002060"/>
                </a:solidFill>
              </a:rPr>
              <a:t> metal line. We have grown into a</a:t>
            </a:r>
          </a:p>
          <a:p>
            <a:r>
              <a:rPr lang="en-US" altLang="ko-KR" sz="1100" b="1" dirty="0">
                <a:solidFill>
                  <a:srgbClr val="002060"/>
                </a:solidFill>
              </a:rPr>
              <a:t>company that produces and sell plastic greenhouse materials.</a:t>
            </a:r>
          </a:p>
          <a:p>
            <a:r>
              <a:rPr lang="en-US" altLang="ko-KR" sz="1100" b="1" dirty="0">
                <a:solidFill>
                  <a:srgbClr val="002060"/>
                </a:solidFill>
              </a:rPr>
              <a:t>In addition, we have been at the forefront in order </a:t>
            </a:r>
            <a:r>
              <a:rPr lang="en-US" altLang="ko-KR" sz="1100" b="1" dirty="0" smtClean="0">
                <a:solidFill>
                  <a:srgbClr val="002060"/>
                </a:solidFill>
              </a:rPr>
              <a:t>by continued investment </a:t>
            </a:r>
            <a:r>
              <a:rPr lang="en-US" altLang="ko-KR" sz="1100" b="1" dirty="0">
                <a:solidFill>
                  <a:srgbClr val="002060"/>
                </a:solidFill>
              </a:rPr>
              <a:t>and lead to pioneering the pipe house </a:t>
            </a:r>
            <a:r>
              <a:rPr lang="en-US" altLang="ko-KR" sz="1100" b="1" dirty="0" smtClean="0">
                <a:solidFill>
                  <a:srgbClr val="002060"/>
                </a:solidFill>
              </a:rPr>
              <a:t>materials industry </a:t>
            </a:r>
            <a:r>
              <a:rPr lang="en-US" altLang="ko-KR" sz="1100" b="1" dirty="0">
                <a:solidFill>
                  <a:srgbClr val="002060"/>
                </a:solidFill>
              </a:rPr>
              <a:t>in the country.</a:t>
            </a:r>
          </a:p>
          <a:p>
            <a:endParaRPr lang="en-US" altLang="ko-KR" sz="1100" b="1" dirty="0" smtClean="0">
              <a:solidFill>
                <a:srgbClr val="002060"/>
              </a:solidFill>
            </a:endParaRPr>
          </a:p>
          <a:p>
            <a:r>
              <a:rPr lang="en-US" altLang="ko-KR" sz="1100" b="1" dirty="0" smtClean="0">
                <a:solidFill>
                  <a:srgbClr val="002060"/>
                </a:solidFill>
              </a:rPr>
              <a:t> We </a:t>
            </a:r>
            <a:r>
              <a:rPr lang="en-US" altLang="ko-KR" sz="1100" b="1" dirty="0">
                <a:solidFill>
                  <a:srgbClr val="002060"/>
                </a:solidFill>
              </a:rPr>
              <a:t>have been contributing to the development of agriculture</a:t>
            </a:r>
          </a:p>
          <a:p>
            <a:r>
              <a:rPr lang="en-US" altLang="ko-KR" sz="1100" b="1" dirty="0">
                <a:solidFill>
                  <a:srgbClr val="002060"/>
                </a:solidFill>
              </a:rPr>
              <a:t>by improving farm productivity and helping income increase</a:t>
            </a:r>
          </a:p>
          <a:p>
            <a:r>
              <a:rPr lang="en-US" altLang="ko-KR" sz="1100" b="1" dirty="0">
                <a:solidFill>
                  <a:srgbClr val="002060"/>
                </a:solidFill>
              </a:rPr>
              <a:t>with our pipe production and energy-saving system such as</a:t>
            </a:r>
          </a:p>
          <a:p>
            <a:r>
              <a:rPr lang="en-US" altLang="ko-KR" sz="1100" b="1" dirty="0">
                <a:solidFill>
                  <a:srgbClr val="002060"/>
                </a:solidFill>
              </a:rPr>
              <a:t>underground air-cooling/heating facilities.</a:t>
            </a:r>
          </a:p>
          <a:p>
            <a:endParaRPr lang="en-US" altLang="ko-KR" sz="1100" b="1" dirty="0" smtClean="0">
              <a:solidFill>
                <a:srgbClr val="002060"/>
              </a:solidFill>
            </a:endParaRPr>
          </a:p>
          <a:p>
            <a:r>
              <a:rPr lang="en-US" altLang="ko-KR" sz="1100" b="1" dirty="0" smtClean="0">
                <a:solidFill>
                  <a:srgbClr val="002060"/>
                </a:solidFill>
              </a:rPr>
              <a:t> We </a:t>
            </a:r>
            <a:r>
              <a:rPr lang="en-US" altLang="ko-KR" sz="1100" b="1" dirty="0">
                <a:solidFill>
                  <a:srgbClr val="002060"/>
                </a:solidFill>
              </a:rPr>
              <a:t>will consistently secure technology for </a:t>
            </a:r>
            <a:r>
              <a:rPr lang="en-US" altLang="ko-KR" sz="1100" b="1" dirty="0" smtClean="0">
                <a:solidFill>
                  <a:srgbClr val="002060"/>
                </a:solidFill>
              </a:rPr>
              <a:t>agricultural machineries and </a:t>
            </a:r>
            <a:r>
              <a:rPr lang="en-US" altLang="ko-KR" sz="1100" b="1" dirty="0">
                <a:solidFill>
                  <a:srgbClr val="002060"/>
                </a:solidFill>
              </a:rPr>
              <a:t>continue to strive for customer satisfaction with </a:t>
            </a:r>
            <a:r>
              <a:rPr lang="en-US" altLang="ko-KR" sz="1100" b="1" dirty="0" smtClean="0">
                <a:solidFill>
                  <a:srgbClr val="002060"/>
                </a:solidFill>
              </a:rPr>
              <a:t>the best </a:t>
            </a:r>
            <a:r>
              <a:rPr lang="en-US" altLang="ko-KR" sz="1100" b="1" dirty="0">
                <a:solidFill>
                  <a:srgbClr val="002060"/>
                </a:solidFill>
              </a:rPr>
              <a:t>product quality and service. And as an enterprise </a:t>
            </a:r>
            <a:r>
              <a:rPr lang="en-US" altLang="ko-KR" sz="1100" b="1" dirty="0" smtClean="0">
                <a:solidFill>
                  <a:srgbClr val="002060"/>
                </a:solidFill>
              </a:rPr>
              <a:t>who makes </a:t>
            </a:r>
            <a:r>
              <a:rPr lang="en-US" altLang="ko-KR" sz="1100" b="1" dirty="0">
                <a:solidFill>
                  <a:srgbClr val="002060"/>
                </a:solidFill>
              </a:rPr>
              <a:t>a new agricultural environment both for nature and</a:t>
            </a:r>
          </a:p>
          <a:p>
            <a:r>
              <a:rPr lang="en-US" altLang="ko-KR" sz="1100" b="1" dirty="0">
                <a:solidFill>
                  <a:srgbClr val="002060"/>
                </a:solidFill>
              </a:rPr>
              <a:t>mankind we promise to take corporate social responsibility</a:t>
            </a:r>
          </a:p>
          <a:p>
            <a:r>
              <a:rPr lang="en-US" altLang="ko-KR" sz="1100" b="1" dirty="0">
                <a:solidFill>
                  <a:srgbClr val="002060"/>
                </a:solidFill>
              </a:rPr>
              <a:t>continuously. Thank you.</a:t>
            </a:r>
          </a:p>
          <a:p>
            <a:endParaRPr lang="en-US" altLang="ko-KR" sz="1050" b="1" dirty="0" smtClean="0">
              <a:solidFill>
                <a:srgbClr val="002060"/>
              </a:solidFill>
            </a:endParaRPr>
          </a:p>
          <a:p>
            <a:r>
              <a:rPr lang="en-US" altLang="ko-KR" sz="1050" b="1" dirty="0" smtClean="0">
                <a:solidFill>
                  <a:srgbClr val="002060"/>
                </a:solidFill>
              </a:rPr>
              <a:t>- </a:t>
            </a:r>
            <a:r>
              <a:rPr lang="en-US" altLang="ko-KR" sz="1400" b="1" dirty="0">
                <a:solidFill>
                  <a:srgbClr val="002060"/>
                </a:solidFill>
              </a:rPr>
              <a:t>Hyundai </a:t>
            </a:r>
            <a:r>
              <a:rPr lang="en-US" altLang="ko-KR" sz="1400" b="1" dirty="0" err="1">
                <a:solidFill>
                  <a:srgbClr val="002060"/>
                </a:solidFill>
              </a:rPr>
              <a:t>geumsok</a:t>
            </a:r>
            <a:r>
              <a:rPr lang="en-US" altLang="ko-KR" sz="1400" b="1" dirty="0">
                <a:solidFill>
                  <a:srgbClr val="002060"/>
                </a:solidFill>
              </a:rPr>
              <a:t> </a:t>
            </a:r>
            <a:r>
              <a:rPr lang="en-US" altLang="ko-KR" sz="1400" b="1" dirty="0" err="1">
                <a:solidFill>
                  <a:srgbClr val="002060"/>
                </a:solidFill>
              </a:rPr>
              <a:t>nonggong</a:t>
            </a:r>
            <a:r>
              <a:rPr lang="en-US" altLang="ko-KR" sz="1400" b="1" dirty="0">
                <a:solidFill>
                  <a:srgbClr val="002060"/>
                </a:solidFill>
              </a:rPr>
              <a:t> co., ltd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0624" y="849214"/>
            <a:ext cx="7261375" cy="4431983"/>
          </a:xfrm>
          <a:prstGeom prst="rect">
            <a:avLst/>
          </a:prstGeom>
          <a:solidFill>
            <a:schemeClr val="bg1">
              <a:lumMod val="65000"/>
              <a:alpha val="2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rgbClr val="002060"/>
                </a:solidFill>
              </a:rPr>
              <a:t>        </a:t>
            </a:r>
            <a:r>
              <a:rPr lang="en-US" altLang="ko-KR" b="1" dirty="0" smtClean="0">
                <a:solidFill>
                  <a:srgbClr val="002060"/>
                </a:solidFill>
              </a:rPr>
              <a:t>Vinyl </a:t>
            </a:r>
            <a:r>
              <a:rPr lang="en-US" altLang="ko-KR" b="1" dirty="0">
                <a:solidFill>
                  <a:srgbClr val="002060"/>
                </a:solidFill>
              </a:rPr>
              <a:t>House Sliding ventilation </a:t>
            </a:r>
            <a:r>
              <a:rPr lang="en-US" altLang="ko-KR" b="1" dirty="0" smtClean="0">
                <a:solidFill>
                  <a:srgbClr val="002060"/>
                </a:solidFill>
              </a:rPr>
              <a:t>system </a:t>
            </a:r>
          </a:p>
          <a:p>
            <a:endParaRPr lang="en-US" altLang="ko-KR" sz="1200" b="1" dirty="0" smtClean="0">
              <a:solidFill>
                <a:srgbClr val="002060"/>
              </a:solidFill>
            </a:endParaRPr>
          </a:p>
          <a:p>
            <a:r>
              <a:rPr lang="en-US" altLang="ko-KR" sz="1200" b="1" dirty="0" smtClean="0">
                <a:solidFill>
                  <a:srgbClr val="002060"/>
                </a:solidFill>
              </a:rPr>
              <a:t>Necessity</a:t>
            </a:r>
            <a:endParaRPr lang="en-US" altLang="ko-KR" sz="1200" b="1" dirty="0">
              <a:solidFill>
                <a:srgbClr val="002060"/>
              </a:solidFill>
            </a:endParaRPr>
          </a:p>
          <a:p>
            <a:r>
              <a:rPr lang="en-US" altLang="ko-KR" sz="1200" b="1" dirty="0">
                <a:solidFill>
                  <a:srgbClr val="002060"/>
                </a:solidFill>
              </a:rPr>
              <a:t>● Adequate ventilation must be done during the summer rainy season.</a:t>
            </a:r>
          </a:p>
          <a:p>
            <a:r>
              <a:rPr lang="en-US" altLang="ko-KR" sz="1200" b="1" dirty="0">
                <a:solidFill>
                  <a:srgbClr val="002060"/>
                </a:solidFill>
              </a:rPr>
              <a:t>● Adequate ventilation must be done during the snowy winter.</a:t>
            </a:r>
          </a:p>
          <a:p>
            <a:r>
              <a:rPr lang="en-US" altLang="ko-KR" sz="1200" b="1" dirty="0">
                <a:solidFill>
                  <a:srgbClr val="002060"/>
                </a:solidFill>
              </a:rPr>
              <a:t>● Ventilation should not damage the Vinyl.</a:t>
            </a:r>
          </a:p>
          <a:p>
            <a:r>
              <a:rPr lang="en-US" altLang="ko-KR" sz="1200" b="1" dirty="0">
                <a:solidFill>
                  <a:srgbClr val="002060"/>
                </a:solidFill>
              </a:rPr>
              <a:t>● Wind </a:t>
            </a:r>
            <a:r>
              <a:rPr lang="en-US" altLang="ko-KR" sz="1200" b="1" dirty="0" err="1">
                <a:solidFill>
                  <a:srgbClr val="002060"/>
                </a:solidFill>
              </a:rPr>
              <a:t>shoud</a:t>
            </a:r>
            <a:r>
              <a:rPr lang="en-US" altLang="ko-KR" sz="1200" b="1" dirty="0">
                <a:solidFill>
                  <a:srgbClr val="002060"/>
                </a:solidFill>
              </a:rPr>
              <a:t> be cut off in the cold winter.</a:t>
            </a:r>
          </a:p>
          <a:p>
            <a:endParaRPr lang="en-US" altLang="ko-KR" sz="1200" b="1" dirty="0" smtClean="0">
              <a:solidFill>
                <a:srgbClr val="002060"/>
              </a:solidFill>
            </a:endParaRPr>
          </a:p>
          <a:p>
            <a:r>
              <a:rPr lang="en-US" altLang="ko-KR" sz="1200" b="1" dirty="0" smtClean="0">
                <a:solidFill>
                  <a:srgbClr val="002060"/>
                </a:solidFill>
              </a:rPr>
              <a:t>Feature</a:t>
            </a:r>
            <a:endParaRPr lang="en-US" altLang="ko-KR" sz="1200" b="1" dirty="0" smtClean="0">
              <a:solidFill>
                <a:srgbClr val="002060"/>
              </a:solidFill>
            </a:endParaRPr>
          </a:p>
          <a:p>
            <a:r>
              <a:rPr lang="en-US" altLang="ko-KR" sz="1200" b="1" dirty="0" smtClean="0">
                <a:solidFill>
                  <a:srgbClr val="002060"/>
                </a:solidFill>
              </a:rPr>
              <a:t>● </a:t>
            </a:r>
            <a:r>
              <a:rPr lang="en-US" altLang="ko-KR" sz="1200" b="1" dirty="0">
                <a:solidFill>
                  <a:srgbClr val="002060"/>
                </a:solidFill>
              </a:rPr>
              <a:t>Roll-up system of existing products does not satisfy the degree of </a:t>
            </a:r>
            <a:r>
              <a:rPr lang="en-US" altLang="ko-KR" sz="1200" b="1" dirty="0" smtClean="0">
                <a:solidFill>
                  <a:srgbClr val="002060"/>
                </a:solidFill>
              </a:rPr>
              <a:t>vinyl damage </a:t>
            </a:r>
            <a:r>
              <a:rPr lang="en-US" altLang="ko-KR" sz="1200" b="1" dirty="0">
                <a:solidFill>
                  <a:srgbClr val="002060"/>
                </a:solidFill>
              </a:rPr>
              <a:t>especially during the summer monsoon season, when heavy snow </a:t>
            </a:r>
            <a:r>
              <a:rPr lang="en-US" altLang="ko-KR" sz="1200" b="1" dirty="0" smtClean="0">
                <a:solidFill>
                  <a:srgbClr val="002060"/>
                </a:solidFill>
              </a:rPr>
              <a:t>falls or </a:t>
            </a:r>
            <a:r>
              <a:rPr lang="en-US" altLang="ko-KR" sz="1200" b="1" dirty="0">
                <a:solidFill>
                  <a:srgbClr val="002060"/>
                </a:solidFill>
              </a:rPr>
              <a:t>wind shielding is needed in winter and also when ventilated. However </a:t>
            </a:r>
            <a:r>
              <a:rPr lang="en-US" altLang="ko-KR" sz="1200" b="1" dirty="0" smtClean="0">
                <a:solidFill>
                  <a:srgbClr val="002060"/>
                </a:solidFill>
              </a:rPr>
              <a:t>this system </a:t>
            </a:r>
            <a:r>
              <a:rPr lang="en-US" altLang="ko-KR" sz="1200" b="1" dirty="0">
                <a:solidFill>
                  <a:srgbClr val="002060"/>
                </a:solidFill>
              </a:rPr>
              <a:t>is our own patented technology that eliminates all problems listed </a:t>
            </a:r>
            <a:r>
              <a:rPr lang="en-US" altLang="ko-KR" sz="1200" b="1" dirty="0" smtClean="0">
                <a:solidFill>
                  <a:srgbClr val="002060"/>
                </a:solidFill>
              </a:rPr>
              <a:t>above completely</a:t>
            </a:r>
            <a:r>
              <a:rPr lang="en-US" altLang="ko-KR" sz="1200" b="1" dirty="0">
                <a:solidFill>
                  <a:srgbClr val="002060"/>
                </a:solidFill>
              </a:rPr>
              <a:t>.</a:t>
            </a:r>
          </a:p>
          <a:p>
            <a:endParaRPr lang="en-US" altLang="ko-KR" sz="1200" b="1" dirty="0" smtClean="0">
              <a:solidFill>
                <a:srgbClr val="002060"/>
              </a:solidFill>
            </a:endParaRPr>
          </a:p>
          <a:p>
            <a:r>
              <a:rPr lang="en-US" altLang="ko-KR" sz="1200" b="1" dirty="0" smtClean="0">
                <a:solidFill>
                  <a:srgbClr val="002060"/>
                </a:solidFill>
              </a:rPr>
              <a:t>Effect</a:t>
            </a:r>
            <a:endParaRPr lang="en-US" altLang="ko-KR" sz="1200" b="1" dirty="0" smtClean="0">
              <a:solidFill>
                <a:srgbClr val="002060"/>
              </a:solidFill>
            </a:endParaRPr>
          </a:p>
          <a:p>
            <a:r>
              <a:rPr lang="en-US" altLang="ko-KR" sz="1200" b="1" dirty="0" smtClean="0">
                <a:solidFill>
                  <a:srgbClr val="002060"/>
                </a:solidFill>
              </a:rPr>
              <a:t>● </a:t>
            </a:r>
            <a:r>
              <a:rPr lang="en-US" altLang="ko-KR" sz="1200" b="1" dirty="0">
                <a:solidFill>
                  <a:srgbClr val="002060"/>
                </a:solidFill>
              </a:rPr>
              <a:t>Worry-free ventilation at high temperature, during the rainy season or in winter.</a:t>
            </a:r>
          </a:p>
          <a:p>
            <a:r>
              <a:rPr lang="en-US" altLang="ko-KR" sz="1200" b="1" dirty="0">
                <a:solidFill>
                  <a:srgbClr val="002060"/>
                </a:solidFill>
              </a:rPr>
              <a:t>● Unlike the existing ventilation system, It brings greater cost savings as </a:t>
            </a:r>
            <a:r>
              <a:rPr lang="en-US" altLang="ko-KR" sz="1200" b="1" dirty="0" smtClean="0">
                <a:solidFill>
                  <a:srgbClr val="002060"/>
                </a:solidFill>
              </a:rPr>
              <a:t>the vinyl </a:t>
            </a:r>
            <a:r>
              <a:rPr lang="en-US" altLang="ko-KR" sz="1200" b="1" dirty="0">
                <a:solidFill>
                  <a:srgbClr val="002060"/>
                </a:solidFill>
              </a:rPr>
              <a:t>replacement cycle has been extended.</a:t>
            </a:r>
          </a:p>
          <a:p>
            <a:r>
              <a:rPr lang="en-US" altLang="ko-KR" sz="1200" b="1" dirty="0">
                <a:solidFill>
                  <a:srgbClr val="002060"/>
                </a:solidFill>
              </a:rPr>
              <a:t>● Reducing the huge heating cost due to excellent resistance against wind.</a:t>
            </a:r>
          </a:p>
          <a:p>
            <a:r>
              <a:rPr lang="en-US" altLang="ko-KR" sz="1200" b="1" dirty="0">
                <a:solidFill>
                  <a:srgbClr val="002060"/>
                </a:solidFill>
              </a:rPr>
              <a:t>● Less risk of breakage in the strong wind due to the house supporting effect .</a:t>
            </a:r>
          </a:p>
          <a:p>
            <a:r>
              <a:rPr lang="en-US" altLang="ko-KR" sz="1200" b="1" dirty="0">
                <a:solidFill>
                  <a:srgbClr val="002060"/>
                </a:solidFill>
              </a:rPr>
              <a:t>● Environmental pollution is significantly reduced due to the longer </a:t>
            </a:r>
            <a:r>
              <a:rPr lang="en-US" altLang="ko-KR" sz="1200" b="1" dirty="0" smtClean="0">
                <a:solidFill>
                  <a:srgbClr val="002060"/>
                </a:solidFill>
              </a:rPr>
              <a:t>replacement cycle </a:t>
            </a:r>
            <a:r>
              <a:rPr lang="en-US" altLang="ko-KR" sz="1200" b="1" dirty="0">
                <a:solidFill>
                  <a:srgbClr val="002060"/>
                </a:solidFill>
              </a:rPr>
              <a:t>of vinyl.</a:t>
            </a:r>
          </a:p>
          <a:p>
            <a:r>
              <a:rPr lang="en-US" altLang="ko-KR" sz="1200" b="1" dirty="0">
                <a:solidFill>
                  <a:srgbClr val="002060"/>
                </a:solidFill>
              </a:rPr>
              <a:t>● Due to easy ventilation control, no need to be anxious about the </a:t>
            </a:r>
            <a:r>
              <a:rPr lang="en-US" altLang="ko-KR" sz="1200" b="1" dirty="0" smtClean="0">
                <a:solidFill>
                  <a:srgbClr val="002060"/>
                </a:solidFill>
              </a:rPr>
              <a:t>crops whether </a:t>
            </a:r>
            <a:r>
              <a:rPr lang="en-US" altLang="ko-KR" sz="1200" b="1" dirty="0">
                <a:solidFill>
                  <a:srgbClr val="002060"/>
                </a:solidFill>
              </a:rPr>
              <a:t>the temperature is high or </a:t>
            </a:r>
            <a:r>
              <a:rPr lang="en-US" altLang="ko-KR" sz="1200" b="1" dirty="0" smtClean="0">
                <a:solidFill>
                  <a:srgbClr val="002060"/>
                </a:solidFill>
              </a:rPr>
              <a:t>low.</a:t>
            </a:r>
            <a:endParaRPr lang="ko-KR" altLang="en-US" sz="1200" b="1" dirty="0">
              <a:solidFill>
                <a:srgbClr val="002060"/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626" y="910836"/>
            <a:ext cx="216048" cy="27069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79" y="910836"/>
            <a:ext cx="216048" cy="27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9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404</Words>
  <Application>Microsoft Office PowerPoint</Application>
  <PresentationFormat>와이드스크린</PresentationFormat>
  <Paragraphs>40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5" baseType="lpstr">
      <vt:lpstr>KoPubDotumBold</vt:lpstr>
      <vt:lpstr>맑은 고딕</vt:lpstr>
      <vt:lpstr>Arial</vt:lpstr>
      <vt:lpstr>Office 테마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최 효교</dc:creator>
  <cp:lastModifiedBy>최 효교</cp:lastModifiedBy>
  <cp:revision>5</cp:revision>
  <dcterms:created xsi:type="dcterms:W3CDTF">2018-07-02T05:55:54Z</dcterms:created>
  <dcterms:modified xsi:type="dcterms:W3CDTF">2018-07-02T06:40:20Z</dcterms:modified>
</cp:coreProperties>
</file>