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75" r:id="rId6"/>
    <p:sldId id="274" r:id="rId7"/>
    <p:sldId id="276" r:id="rId8"/>
    <p:sldId id="261" r:id="rId9"/>
    <p:sldId id="262" r:id="rId10"/>
    <p:sldId id="263" r:id="rId11"/>
    <p:sldId id="264" r:id="rId12"/>
    <p:sldId id="277" r:id="rId13"/>
    <p:sldId id="265" r:id="rId14"/>
    <p:sldId id="278" r:id="rId15"/>
    <p:sldId id="280" r:id="rId16"/>
    <p:sldId id="279" r:id="rId17"/>
    <p:sldId id="268" r:id="rId18"/>
    <p:sldId id="272" r:id="rId19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-USER" initials="S" lastIdx="1" clrIdx="0">
    <p:extLst>
      <p:ext uri="{19B8F6BF-5375-455C-9EA6-DF929625EA0E}">
        <p15:presenceInfo xmlns:p15="http://schemas.microsoft.com/office/powerpoint/2012/main" userId="ST-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314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F3C5D-3D82-400E-A9A0-70E9DC2A7E9E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7EFD3-9C7D-4478-BCFC-C7BD44626E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60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1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87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79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56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30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1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48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90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15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22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DBC9-DF3D-4EF7-A4A9-8B346098BF28}" type="datetimeFigureOut">
              <a:rPr lang="ko-KR" altLang="en-US" smtClean="0"/>
              <a:t>2024-02-13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DEE0-EBFD-48D2-8B0E-AE8E05A39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5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5ABA82F-9016-4F58-871A-E9591470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9336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F6A40DE-EC97-473F-B35C-66E02815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2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A2C7972-125F-473C-BB90-A22C8C64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05"/>
            <a:ext cx="6858000" cy="9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7AE5EDA-58FF-45D4-A1BC-29B2E2B11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"/>
            <a:ext cx="6858000" cy="91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9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DC0F8F-E6EE-414D-B566-75C7BDB95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8"/>
            <a:ext cx="6858000" cy="91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B3A9AE8-82D9-463F-B550-51AD8D48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7"/>
            <a:ext cx="6858000" cy="92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4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A53A58B-3EA1-47CD-B269-7E233373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3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1114\Desktop\카다로그\9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20" y="2107575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</a:rPr>
              <a:t>₩</a:t>
            </a:r>
            <a:r>
              <a:rPr lang="en-US" altLang="ko-KR" sz="1100" dirty="0">
                <a:solidFill>
                  <a:srgbClr val="C00000"/>
                </a:solidFill>
              </a:rPr>
              <a:t>100,000</a:t>
            </a:r>
            <a:endParaRPr lang="ko-KR" altLang="en-US" sz="11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24" y="2107575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</a:rPr>
              <a:t>₩ </a:t>
            </a:r>
            <a:r>
              <a:rPr lang="en-US" altLang="ko-KR" sz="1100" dirty="0">
                <a:solidFill>
                  <a:srgbClr val="C00000"/>
                </a:solidFill>
              </a:rPr>
              <a:t>40,000</a:t>
            </a:r>
            <a:endParaRPr lang="ko-KR" altLang="en-US" sz="11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888" y="34198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</a:rPr>
              <a:t>₩ </a:t>
            </a:r>
            <a:r>
              <a:rPr lang="en-US" altLang="ko-KR" sz="1100" dirty="0">
                <a:solidFill>
                  <a:srgbClr val="C00000"/>
                </a:solidFill>
              </a:rPr>
              <a:t>50,000</a:t>
            </a:r>
            <a:endParaRPr lang="ko-KR" altLang="en-US" sz="11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4400" y="34198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</a:rPr>
              <a:t>₩ </a:t>
            </a:r>
            <a:r>
              <a:rPr lang="en-US" altLang="ko-KR" sz="1100" dirty="0">
                <a:solidFill>
                  <a:srgbClr val="C00000"/>
                </a:solidFill>
              </a:rPr>
              <a:t>40,000</a:t>
            </a:r>
            <a:endParaRPr lang="ko-KR" alt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2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0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54E06FF-2024-48EC-ABC3-300B310F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4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8E399C-569E-491A-A242-2A7BA28CA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" y="-215839"/>
            <a:ext cx="6852320" cy="935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C31B4E-B8AF-48D0-AF67-718E4CF7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24" y="0"/>
            <a:ext cx="6879424" cy="91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995BA61-9DD8-4374-99AB-8E8283D8A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47"/>
            <a:ext cx="6858000" cy="91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2FF26DF-DCD5-4BF1-B03A-1141E5F95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3"/>
            <a:ext cx="6858000" cy="9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C18E82F-DE9A-4909-86B9-D46E07163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56"/>
            <a:ext cx="6858000" cy="90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206530E-DF83-4B1A-B75B-78865F4F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" y="-6626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95DDF9-7BE0-4050-9ED1-439C2C703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80FB4F8-F2FD-4AA0-B31B-1ABD50F8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471"/>
            <a:ext cx="6858000" cy="92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7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</Words>
  <Application>Microsoft Office PowerPoint</Application>
  <PresentationFormat>화면 슬라이드 쇼(4:3)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Arial Unicode MS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ST1114</dc:creator>
  <cp:lastModifiedBy>ST-USER</cp:lastModifiedBy>
  <cp:revision>21</cp:revision>
  <cp:lastPrinted>2020-06-17T00:38:11Z</cp:lastPrinted>
  <dcterms:created xsi:type="dcterms:W3CDTF">2020-03-23T23:10:21Z</dcterms:created>
  <dcterms:modified xsi:type="dcterms:W3CDTF">2024-02-13T05:49:19Z</dcterms:modified>
</cp:coreProperties>
</file>