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0" r:id="rId3"/>
    <p:sldId id="301" r:id="rId4"/>
    <p:sldId id="325" r:id="rId5"/>
    <p:sldId id="346" r:id="rId6"/>
    <p:sldId id="302" r:id="rId7"/>
    <p:sldId id="303" r:id="rId8"/>
    <p:sldId id="304" r:id="rId9"/>
    <p:sldId id="305" r:id="rId10"/>
    <p:sldId id="306" r:id="rId11"/>
    <p:sldId id="307" r:id="rId12"/>
    <p:sldId id="324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49" d="100"/>
          <a:sy n="49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동윤 신" userId="0eb791f78ecd1afa" providerId="LiveId" clId="{82CD0986-92C4-484B-9202-9E8477129FA8}"/>
    <pc:docChg chg="delSld delMainMaster">
      <pc:chgData name="동윤 신" userId="0eb791f78ecd1afa" providerId="LiveId" clId="{82CD0986-92C4-484B-9202-9E8477129FA8}" dt="2024-03-27T01:32:49.555" v="0" actId="2696"/>
      <pc:docMkLst>
        <pc:docMk/>
      </pc:docMkLst>
      <pc:sldChg chg="del">
        <pc:chgData name="동윤 신" userId="0eb791f78ecd1afa" providerId="LiveId" clId="{82CD0986-92C4-484B-9202-9E8477129FA8}" dt="2024-03-27T01:32:49.555" v="0" actId="2696"/>
        <pc:sldMkLst>
          <pc:docMk/>
          <pc:sldMk cId="3948305683" sldId="256"/>
        </pc:sldMkLst>
      </pc:sldChg>
      <pc:sldMasterChg chg="del delSldLayout">
        <pc:chgData name="동윤 신" userId="0eb791f78ecd1afa" providerId="LiveId" clId="{82CD0986-92C4-484B-9202-9E8477129FA8}" dt="2024-03-27T01:32:49.555" v="0" actId="2696"/>
        <pc:sldMasterMkLst>
          <pc:docMk/>
          <pc:sldMasterMk cId="2908370150" sldId="2147483648"/>
        </pc:sldMasterMkLst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4173134189" sldId="2147483649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602786295" sldId="2147483650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93048249" sldId="2147483651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710769585" sldId="2147483652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2837054800" sldId="2147483653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204143495" sldId="2147483654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2494081110" sldId="2147483655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734450834" sldId="2147483656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2532343010" sldId="2147483657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657222446" sldId="2147483658"/>
          </pc:sldLayoutMkLst>
        </pc:sldLayoutChg>
        <pc:sldLayoutChg chg="del">
          <pc:chgData name="동윤 신" userId="0eb791f78ecd1afa" providerId="LiveId" clId="{82CD0986-92C4-484B-9202-9E8477129FA8}" dt="2024-03-27T01:32:49.555" v="0" actId="2696"/>
          <pc:sldLayoutMkLst>
            <pc:docMk/>
            <pc:sldMasterMk cId="2908370150" sldId="2147483648"/>
            <pc:sldLayoutMk cId="181083609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3">
            <a:extLst>
              <a:ext uri="{FF2B5EF4-FFF2-40B4-BE49-F238E27FC236}">
                <a16:creationId xmlns:a16="http://schemas.microsoft.com/office/drawing/2014/main" id="{800C968D-E597-A1AF-83C9-B64DD928FF55}"/>
              </a:ext>
            </a:extLst>
          </p:cNvPr>
          <p:cNvCxnSpPr/>
          <p:nvPr userDrawn="1"/>
        </p:nvCxnSpPr>
        <p:spPr>
          <a:xfrm>
            <a:off x="239185" y="765175"/>
            <a:ext cx="1171363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6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9569BD-CD88-5A37-A53F-0A59171B3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219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84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D29EA6-F253-EBAC-3963-CFCB2CE3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446B2C-F712-3A04-182F-FBC6699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318D1E-1B20-0D6F-3419-412C9D13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7097630-C2CA-4014-8056-8B62A732BE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8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BA778B-33A8-0B09-26B2-42BA7F46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5504E7-4EF3-BCFF-2A19-30EF55C6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A2785-4E4B-7B32-56C8-270C1765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E85AA45-B547-43BF-B180-A400308AB6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4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B20D4A-CE43-013D-8895-FC80CB57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083CD-5BB4-F58A-F79E-1EE9716B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4835D0-7C44-968E-0BDC-7AF1C04D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68857B-7596-4573-A574-073F5752C6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91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2A912CB-98F7-825E-BE0C-6906495E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973C1C-7386-E2F8-ABA6-CC42083D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EB5155-04FD-2223-560A-B3A17B94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39642E-559F-4F4E-8CB6-0D19B4F550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23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1BA82E3-3EB7-9379-A0B3-57E61710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424E1F-E044-33D0-F88F-2FA4DBE1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509ADC-6ACA-C665-7A7A-3049ABCE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A18246-44BD-4490-82A5-A9702828A1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95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BAA1EA-90D8-67F2-B7C5-EA4FE924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4E46AA-8EFE-B960-A990-6C159CED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30687E-AD30-3651-D11E-D4A5BA64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482C3A-57DC-45FA-BD3E-837390C307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7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85F13A-70E4-32BD-F000-CC7B2F0F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D9D87D-F96F-0999-7E2A-D63EA2CB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56150-DD26-48C3-9148-1E802A68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253903-8CA8-45C9-AD8C-0719616845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1F2315-F624-EFFB-CECD-FBD45177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01C87F-E019-3DD4-69F0-F848CBFA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470A9E-7174-E0D4-0CDE-F74A73A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AB8043-AC56-484D-B296-157864ED67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0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84AB6B8B-F366-9D12-C915-80196D8EA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61A76ABB-DE54-6386-9393-3FFA25DE8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427331-6083-32F5-F5FE-25A8FA5AC449}"/>
              </a:ext>
            </a:extLst>
          </p:cNvPr>
          <p:cNvSpPr/>
          <p:nvPr userDrawn="1"/>
        </p:nvSpPr>
        <p:spPr>
          <a:xfrm>
            <a:off x="143934" y="115889"/>
            <a:ext cx="1190413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9" name="任意多边形: 形状 9">
            <a:extLst>
              <a:ext uri="{FF2B5EF4-FFF2-40B4-BE49-F238E27FC236}">
                <a16:creationId xmlns:a16="http://schemas.microsoft.com/office/drawing/2014/main" id="{236395BB-54A0-6232-3ECD-2FFC8F9091C8}"/>
              </a:ext>
            </a:extLst>
          </p:cNvPr>
          <p:cNvSpPr/>
          <p:nvPr userDrawn="1"/>
        </p:nvSpPr>
        <p:spPr>
          <a:xfrm rot="10800000" flipH="1">
            <a:off x="7018867" y="0"/>
            <a:ext cx="5173133" cy="1747838"/>
          </a:xfrm>
          <a:custGeom>
            <a:avLst/>
            <a:gdLst>
              <a:gd name="connsiteX0" fmla="*/ 4629710 w 4629710"/>
              <a:gd name="connsiteY0" fmla="*/ 2062620 h 2086429"/>
              <a:gd name="connsiteX1" fmla="*/ 4629710 w 4629710"/>
              <a:gd name="connsiteY1" fmla="*/ 2086429 h 2086429"/>
              <a:gd name="connsiteX2" fmla="*/ 4606079 w 4629710"/>
              <a:gd name="connsiteY2" fmla="*/ 2086429 h 2086429"/>
              <a:gd name="connsiteX3" fmla="*/ 1769949 w 4629710"/>
              <a:gd name="connsiteY3" fmla="*/ 1893739 h 2086429"/>
              <a:gd name="connsiteX4" fmla="*/ 1847524 w 4629710"/>
              <a:gd name="connsiteY4" fmla="*/ 1926988 h 2086429"/>
              <a:gd name="connsiteX5" fmla="*/ 1847524 w 4629710"/>
              <a:gd name="connsiteY5" fmla="*/ 2082151 h 2086429"/>
              <a:gd name="connsiteX6" fmla="*/ 1845924 w 4629710"/>
              <a:gd name="connsiteY6" fmla="*/ 2083764 h 2086429"/>
              <a:gd name="connsiteX7" fmla="*/ 1843281 w 4629710"/>
              <a:gd name="connsiteY7" fmla="*/ 2086429 h 2086429"/>
              <a:gd name="connsiteX8" fmla="*/ 1534067 w 4629710"/>
              <a:gd name="connsiteY8" fmla="*/ 2086429 h 2086429"/>
              <a:gd name="connsiteX9" fmla="*/ 1692374 w 4629710"/>
              <a:gd name="connsiteY9" fmla="*/ 1926988 h 2086429"/>
              <a:gd name="connsiteX10" fmla="*/ 1769949 w 4629710"/>
              <a:gd name="connsiteY10" fmla="*/ 1893739 h 2086429"/>
              <a:gd name="connsiteX11" fmla="*/ 2462350 w 4629710"/>
              <a:gd name="connsiteY11" fmla="*/ 1712302 h 2086429"/>
              <a:gd name="connsiteX12" fmla="*/ 2539931 w 4629710"/>
              <a:gd name="connsiteY12" fmla="*/ 1744168 h 2086429"/>
              <a:gd name="connsiteX13" fmla="*/ 2539931 w 4629710"/>
              <a:gd name="connsiteY13" fmla="*/ 1901188 h 2086429"/>
              <a:gd name="connsiteX14" fmla="*/ 2369776 w 4629710"/>
              <a:gd name="connsiteY14" fmla="*/ 2072642 h 2086429"/>
              <a:gd name="connsiteX15" fmla="*/ 2356093 w 4629710"/>
              <a:gd name="connsiteY15" fmla="*/ 2086429 h 2086429"/>
              <a:gd name="connsiteX16" fmla="*/ 2045101 w 4629710"/>
              <a:gd name="connsiteY16" fmla="*/ 2086429 h 2086429"/>
              <a:gd name="connsiteX17" fmla="*/ 2115833 w 4629710"/>
              <a:gd name="connsiteY17" fmla="*/ 2015158 h 2086429"/>
              <a:gd name="connsiteX18" fmla="*/ 2384770 w 4629710"/>
              <a:gd name="connsiteY18" fmla="*/ 1744168 h 2086429"/>
              <a:gd name="connsiteX19" fmla="*/ 2462350 w 4629710"/>
              <a:gd name="connsiteY19" fmla="*/ 1712302 h 2086429"/>
              <a:gd name="connsiteX20" fmla="*/ 4629710 w 4629710"/>
              <a:gd name="connsiteY20" fmla="*/ 1546814 h 2086429"/>
              <a:gd name="connsiteX21" fmla="*/ 4629710 w 4629710"/>
              <a:gd name="connsiteY21" fmla="*/ 1858916 h 2086429"/>
              <a:gd name="connsiteX22" fmla="*/ 4619307 w 4629710"/>
              <a:gd name="connsiteY22" fmla="*/ 1869385 h 2086429"/>
              <a:gd name="connsiteX23" fmla="*/ 4413580 w 4629710"/>
              <a:gd name="connsiteY23" fmla="*/ 2076441 h 2086429"/>
              <a:gd name="connsiteX24" fmla="*/ 4403656 w 4629710"/>
              <a:gd name="connsiteY24" fmla="*/ 2086429 h 2086429"/>
              <a:gd name="connsiteX25" fmla="*/ 4093847 w 4629710"/>
              <a:gd name="connsiteY25" fmla="*/ 2086429 h 2086429"/>
              <a:gd name="connsiteX26" fmla="*/ 4162148 w 4629710"/>
              <a:gd name="connsiteY26" fmla="*/ 2017650 h 2086429"/>
              <a:gd name="connsiteX27" fmla="*/ 4608252 w 4629710"/>
              <a:gd name="connsiteY27" fmla="*/ 1568422 h 2086429"/>
              <a:gd name="connsiteX28" fmla="*/ 2238267 w 4629710"/>
              <a:gd name="connsiteY28" fmla="*/ 1422274 h 2086429"/>
              <a:gd name="connsiteX29" fmla="*/ 2315838 w 4629710"/>
              <a:gd name="connsiteY29" fmla="*/ 1455593 h 2086429"/>
              <a:gd name="connsiteX30" fmla="*/ 2315838 w 4629710"/>
              <a:gd name="connsiteY30" fmla="*/ 1611082 h 2086429"/>
              <a:gd name="connsiteX31" fmla="*/ 2083124 w 4629710"/>
              <a:gd name="connsiteY31" fmla="*/ 1848018 h 2086429"/>
              <a:gd name="connsiteX32" fmla="*/ 1927981 w 4629710"/>
              <a:gd name="connsiteY32" fmla="*/ 1848018 h 2086429"/>
              <a:gd name="connsiteX33" fmla="*/ 1927981 w 4629710"/>
              <a:gd name="connsiteY33" fmla="*/ 1690678 h 2086429"/>
              <a:gd name="connsiteX34" fmla="*/ 2160695 w 4629710"/>
              <a:gd name="connsiteY34" fmla="*/ 1455593 h 2086429"/>
              <a:gd name="connsiteX35" fmla="*/ 2238267 w 4629710"/>
              <a:gd name="connsiteY35" fmla="*/ 1422274 h 2086429"/>
              <a:gd name="connsiteX36" fmla="*/ 828764 w 4629710"/>
              <a:gd name="connsiteY36" fmla="*/ 1296841 h 2086429"/>
              <a:gd name="connsiteX37" fmla="*/ 906376 w 4629710"/>
              <a:gd name="connsiteY37" fmla="*/ 1330096 h 2086429"/>
              <a:gd name="connsiteX38" fmla="*/ 906376 w 4629710"/>
              <a:gd name="connsiteY38" fmla="*/ 1485289 h 2086429"/>
              <a:gd name="connsiteX39" fmla="*/ 442282 w 4629710"/>
              <a:gd name="connsiteY39" fmla="*/ 1952837 h 2086429"/>
              <a:gd name="connsiteX40" fmla="*/ 309677 w 4629710"/>
              <a:gd name="connsiteY40" fmla="*/ 2086429 h 2086429"/>
              <a:gd name="connsiteX41" fmla="*/ 0 w 4629710"/>
              <a:gd name="connsiteY41" fmla="*/ 2086429 h 2086429"/>
              <a:gd name="connsiteX42" fmla="*/ 86087 w 4629710"/>
              <a:gd name="connsiteY42" fmla="*/ 1999748 h 2086429"/>
              <a:gd name="connsiteX43" fmla="*/ 751152 w 4629710"/>
              <a:gd name="connsiteY43" fmla="*/ 1330096 h 2086429"/>
              <a:gd name="connsiteX44" fmla="*/ 828764 w 4629710"/>
              <a:gd name="connsiteY44" fmla="*/ 1296841 h 2086429"/>
              <a:gd name="connsiteX45" fmla="*/ 2890951 w 4629710"/>
              <a:gd name="connsiteY45" fmla="*/ 1280952 h 2086429"/>
              <a:gd name="connsiteX46" fmla="*/ 2968547 w 4629710"/>
              <a:gd name="connsiteY46" fmla="*/ 1314167 h 2086429"/>
              <a:gd name="connsiteX47" fmla="*/ 2968547 w 4629710"/>
              <a:gd name="connsiteY47" fmla="*/ 1471018 h 2086429"/>
              <a:gd name="connsiteX48" fmla="*/ 2781947 w 4629710"/>
              <a:gd name="connsiteY48" fmla="*/ 1657393 h 2086429"/>
              <a:gd name="connsiteX49" fmla="*/ 2626756 w 4629710"/>
              <a:gd name="connsiteY49" fmla="*/ 1657393 h 2086429"/>
              <a:gd name="connsiteX50" fmla="*/ 2626756 w 4629710"/>
              <a:gd name="connsiteY50" fmla="*/ 1500543 h 2086429"/>
              <a:gd name="connsiteX51" fmla="*/ 2813355 w 4629710"/>
              <a:gd name="connsiteY51" fmla="*/ 1314167 h 2086429"/>
              <a:gd name="connsiteX52" fmla="*/ 2890951 w 4629710"/>
              <a:gd name="connsiteY52" fmla="*/ 1280952 h 2086429"/>
              <a:gd name="connsiteX53" fmla="*/ 2489546 w 4629710"/>
              <a:gd name="connsiteY53" fmla="*/ 1169336 h 2086429"/>
              <a:gd name="connsiteX54" fmla="*/ 2568346 w 4629710"/>
              <a:gd name="connsiteY54" fmla="*/ 1201077 h 2086429"/>
              <a:gd name="connsiteX55" fmla="*/ 2568346 w 4629710"/>
              <a:gd name="connsiteY55" fmla="*/ 1357482 h 2086429"/>
              <a:gd name="connsiteX56" fmla="*/ 2410746 w 4629710"/>
              <a:gd name="connsiteY56" fmla="*/ 1357482 h 2086429"/>
              <a:gd name="connsiteX57" fmla="*/ 2410746 w 4629710"/>
              <a:gd name="connsiteY57" fmla="*/ 1201077 h 2086429"/>
              <a:gd name="connsiteX58" fmla="*/ 2489546 w 4629710"/>
              <a:gd name="connsiteY58" fmla="*/ 1169336 h 2086429"/>
              <a:gd name="connsiteX59" fmla="*/ 4629710 w 4629710"/>
              <a:gd name="connsiteY59" fmla="*/ 1030758 h 2086429"/>
              <a:gd name="connsiteX60" fmla="*/ 4629710 w 4629710"/>
              <a:gd name="connsiteY60" fmla="*/ 1344123 h 2086429"/>
              <a:gd name="connsiteX61" fmla="*/ 4521168 w 4629710"/>
              <a:gd name="connsiteY61" fmla="*/ 1453492 h 2086429"/>
              <a:gd name="connsiteX62" fmla="*/ 4045104 w 4629710"/>
              <a:gd name="connsiteY62" fmla="*/ 1933189 h 2086429"/>
              <a:gd name="connsiteX63" fmla="*/ 3893025 w 4629710"/>
              <a:gd name="connsiteY63" fmla="*/ 2086429 h 2086429"/>
              <a:gd name="connsiteX64" fmla="*/ 3582033 w 4629710"/>
              <a:gd name="connsiteY64" fmla="*/ 2086429 h 2086429"/>
              <a:gd name="connsiteX65" fmla="*/ 3589225 w 4629710"/>
              <a:gd name="connsiteY65" fmla="*/ 2079182 h 2086429"/>
              <a:gd name="connsiteX66" fmla="*/ 4626351 w 4629710"/>
              <a:gd name="connsiteY66" fmla="*/ 1034143 h 2086429"/>
              <a:gd name="connsiteX67" fmla="*/ 1614625 w 4629710"/>
              <a:gd name="connsiteY67" fmla="*/ 1018568 h 2086429"/>
              <a:gd name="connsiteX68" fmla="*/ 1692206 w 4629710"/>
              <a:gd name="connsiteY68" fmla="*/ 1050446 h 2086429"/>
              <a:gd name="connsiteX69" fmla="*/ 1692206 w 4629710"/>
              <a:gd name="connsiteY69" fmla="*/ 1207526 h 2086429"/>
              <a:gd name="connsiteX70" fmla="*/ 904454 w 4629710"/>
              <a:gd name="connsiteY70" fmla="*/ 2001593 h 2086429"/>
              <a:gd name="connsiteX71" fmla="*/ 820292 w 4629710"/>
              <a:gd name="connsiteY71" fmla="*/ 2086429 h 2086429"/>
              <a:gd name="connsiteX72" fmla="*/ 509300 w 4629710"/>
              <a:gd name="connsiteY72" fmla="*/ 2086429 h 2086429"/>
              <a:gd name="connsiteX73" fmla="*/ 535713 w 4629710"/>
              <a:gd name="connsiteY73" fmla="*/ 2059804 h 2086429"/>
              <a:gd name="connsiteX74" fmla="*/ 1537045 w 4629710"/>
              <a:gd name="connsiteY74" fmla="*/ 1050446 h 2086429"/>
              <a:gd name="connsiteX75" fmla="*/ 1614625 w 4629710"/>
              <a:gd name="connsiteY75" fmla="*/ 1018568 h 2086429"/>
              <a:gd name="connsiteX76" fmla="*/ 2303600 w 4629710"/>
              <a:gd name="connsiteY76" fmla="*/ 841225 h 2086429"/>
              <a:gd name="connsiteX77" fmla="*/ 2381181 w 4629710"/>
              <a:gd name="connsiteY77" fmla="*/ 874475 h 2086429"/>
              <a:gd name="connsiteX78" fmla="*/ 2381181 w 4629710"/>
              <a:gd name="connsiteY78" fmla="*/ 1031485 h 2086429"/>
              <a:gd name="connsiteX79" fmla="*/ 1379622 w 4629710"/>
              <a:gd name="connsiteY79" fmla="*/ 2040153 h 2086429"/>
              <a:gd name="connsiteX80" fmla="*/ 1333672 w 4629710"/>
              <a:gd name="connsiteY80" fmla="*/ 2086429 h 2086429"/>
              <a:gd name="connsiteX81" fmla="*/ 1022608 w 4629710"/>
              <a:gd name="connsiteY81" fmla="*/ 2086429 h 2086429"/>
              <a:gd name="connsiteX82" fmla="*/ 1076516 w 4629710"/>
              <a:gd name="connsiteY82" fmla="*/ 2032139 h 2086429"/>
              <a:gd name="connsiteX83" fmla="*/ 2226020 w 4629710"/>
              <a:gd name="connsiteY83" fmla="*/ 874475 h 2086429"/>
              <a:gd name="connsiteX84" fmla="*/ 2303600 w 4629710"/>
              <a:gd name="connsiteY84" fmla="*/ 841225 h 2086429"/>
              <a:gd name="connsiteX85" fmla="*/ 1838798 w 4629710"/>
              <a:gd name="connsiteY85" fmla="*/ 795146 h 2086429"/>
              <a:gd name="connsiteX86" fmla="*/ 1916161 w 4629710"/>
              <a:gd name="connsiteY86" fmla="*/ 828267 h 2086429"/>
              <a:gd name="connsiteX87" fmla="*/ 1916161 w 4629710"/>
              <a:gd name="connsiteY87" fmla="*/ 984672 h 2086429"/>
              <a:gd name="connsiteX88" fmla="*/ 1761434 w 4629710"/>
              <a:gd name="connsiteY88" fmla="*/ 984672 h 2086429"/>
              <a:gd name="connsiteX89" fmla="*/ 1761434 w 4629710"/>
              <a:gd name="connsiteY89" fmla="*/ 828267 h 2086429"/>
              <a:gd name="connsiteX90" fmla="*/ 1838798 w 4629710"/>
              <a:gd name="connsiteY90" fmla="*/ 795146 h 2086429"/>
              <a:gd name="connsiteX91" fmla="*/ 4629710 w 4629710"/>
              <a:gd name="connsiteY91" fmla="*/ 514384 h 2086429"/>
              <a:gd name="connsiteX92" fmla="*/ 4629710 w 4629710"/>
              <a:gd name="connsiteY92" fmla="*/ 828997 h 2086429"/>
              <a:gd name="connsiteX93" fmla="*/ 4595945 w 4629710"/>
              <a:gd name="connsiteY93" fmla="*/ 863022 h 2086429"/>
              <a:gd name="connsiteX94" fmla="*/ 3437297 w 4629710"/>
              <a:gd name="connsiteY94" fmla="*/ 2030584 h 2086429"/>
              <a:gd name="connsiteX95" fmla="*/ 3381878 w 4629710"/>
              <a:gd name="connsiteY95" fmla="*/ 2086429 h 2086429"/>
              <a:gd name="connsiteX96" fmla="*/ 3070403 w 4629710"/>
              <a:gd name="connsiteY96" fmla="*/ 2086429 h 2086429"/>
              <a:gd name="connsiteX97" fmla="*/ 3214665 w 4629710"/>
              <a:gd name="connsiteY97" fmla="*/ 1940988 h 2086429"/>
              <a:gd name="connsiteX98" fmla="*/ 4469965 w 4629710"/>
              <a:gd name="connsiteY98" fmla="*/ 675434 h 2086429"/>
              <a:gd name="connsiteX99" fmla="*/ 4629710 w 4629710"/>
              <a:gd name="connsiteY99" fmla="*/ 0 h 2086429"/>
              <a:gd name="connsiteX100" fmla="*/ 4629710 w 4629710"/>
              <a:gd name="connsiteY100" fmla="*/ 314353 h 2086429"/>
              <a:gd name="connsiteX101" fmla="*/ 4558252 w 4629710"/>
              <a:gd name="connsiteY101" fmla="*/ 386295 h 2086429"/>
              <a:gd name="connsiteX102" fmla="*/ 3117080 w 4629710"/>
              <a:gd name="connsiteY102" fmla="*/ 1837231 h 2086429"/>
              <a:gd name="connsiteX103" fmla="*/ 2869559 w 4629710"/>
              <a:gd name="connsiteY103" fmla="*/ 2086429 h 2086429"/>
              <a:gd name="connsiteX104" fmla="*/ 2558298 w 4629710"/>
              <a:gd name="connsiteY104" fmla="*/ 2086429 h 2086429"/>
              <a:gd name="connsiteX105" fmla="*/ 2623869 w 4629710"/>
              <a:gd name="connsiteY105" fmla="*/ 2020383 h 2086429"/>
              <a:gd name="connsiteX106" fmla="*/ 4514978 w 4629710"/>
              <a:gd name="connsiteY106" fmla="*/ 115564 h 20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629710" h="2086429">
                <a:moveTo>
                  <a:pt x="4629710" y="2062620"/>
                </a:moveTo>
                <a:lnTo>
                  <a:pt x="4629710" y="2086429"/>
                </a:lnTo>
                <a:lnTo>
                  <a:pt x="4606079" y="2086429"/>
                </a:lnTo>
                <a:close/>
                <a:moveTo>
                  <a:pt x="1769949" y="1893739"/>
                </a:moveTo>
                <a:cubicBezTo>
                  <a:pt x="1798116" y="1893739"/>
                  <a:pt x="1826283" y="1904822"/>
                  <a:pt x="1847524" y="1926988"/>
                </a:cubicBezTo>
                <a:cubicBezTo>
                  <a:pt x="1891853" y="1969473"/>
                  <a:pt x="1891853" y="2039666"/>
                  <a:pt x="1847524" y="2082151"/>
                </a:cubicBezTo>
                <a:cubicBezTo>
                  <a:pt x="1847524" y="2082151"/>
                  <a:pt x="1847524" y="2082151"/>
                  <a:pt x="1845924" y="2083764"/>
                </a:cubicBezTo>
                <a:lnTo>
                  <a:pt x="1843281" y="2086429"/>
                </a:lnTo>
                <a:lnTo>
                  <a:pt x="1534067" y="2086429"/>
                </a:lnTo>
                <a:lnTo>
                  <a:pt x="1692374" y="1926988"/>
                </a:lnTo>
                <a:cubicBezTo>
                  <a:pt x="1713615" y="1904822"/>
                  <a:pt x="1741782" y="1893739"/>
                  <a:pt x="1769949" y="1893739"/>
                </a:cubicBezTo>
                <a:close/>
                <a:moveTo>
                  <a:pt x="2462350" y="1712302"/>
                </a:moveTo>
                <a:cubicBezTo>
                  <a:pt x="2490519" y="1712302"/>
                  <a:pt x="2518688" y="1722924"/>
                  <a:pt x="2539931" y="1744168"/>
                </a:cubicBezTo>
                <a:cubicBezTo>
                  <a:pt x="2582415" y="1788503"/>
                  <a:pt x="2582415" y="1858701"/>
                  <a:pt x="2539931" y="1901188"/>
                </a:cubicBezTo>
                <a:cubicBezTo>
                  <a:pt x="2539931" y="1901188"/>
                  <a:pt x="2539931" y="1901188"/>
                  <a:pt x="2369776" y="2072642"/>
                </a:cubicBezTo>
                <a:lnTo>
                  <a:pt x="2356093" y="2086429"/>
                </a:lnTo>
                <a:lnTo>
                  <a:pt x="2045101" y="2086429"/>
                </a:lnTo>
                <a:lnTo>
                  <a:pt x="2115833" y="2015158"/>
                </a:lnTo>
                <a:cubicBezTo>
                  <a:pt x="2203361" y="1926962"/>
                  <a:pt x="2292990" y="1836649"/>
                  <a:pt x="2384770" y="1744168"/>
                </a:cubicBezTo>
                <a:cubicBezTo>
                  <a:pt x="2406013" y="1722924"/>
                  <a:pt x="2434181" y="1712302"/>
                  <a:pt x="2462350" y="1712302"/>
                </a:cubicBezTo>
                <a:close/>
                <a:moveTo>
                  <a:pt x="4629710" y="1546814"/>
                </a:moveTo>
                <a:lnTo>
                  <a:pt x="4629710" y="1858916"/>
                </a:lnTo>
                <a:lnTo>
                  <a:pt x="4619307" y="1869385"/>
                </a:lnTo>
                <a:cubicBezTo>
                  <a:pt x="4552784" y="1936338"/>
                  <a:pt x="4484229" y="2005336"/>
                  <a:pt x="4413580" y="2076441"/>
                </a:cubicBezTo>
                <a:lnTo>
                  <a:pt x="4403656" y="2086429"/>
                </a:lnTo>
                <a:lnTo>
                  <a:pt x="4093847" y="2086429"/>
                </a:lnTo>
                <a:lnTo>
                  <a:pt x="4162148" y="2017650"/>
                </a:lnTo>
                <a:cubicBezTo>
                  <a:pt x="4291492" y="1887401"/>
                  <a:pt x="4439313" y="1738544"/>
                  <a:pt x="4608252" y="1568422"/>
                </a:cubicBezTo>
                <a:close/>
                <a:moveTo>
                  <a:pt x="2238267" y="1422274"/>
                </a:moveTo>
                <a:cubicBezTo>
                  <a:pt x="2266433" y="1422274"/>
                  <a:pt x="2294599" y="1433380"/>
                  <a:pt x="2315838" y="1455593"/>
                </a:cubicBezTo>
                <a:cubicBezTo>
                  <a:pt x="2360165" y="1498167"/>
                  <a:pt x="2360165" y="1568507"/>
                  <a:pt x="2315838" y="1611082"/>
                </a:cubicBezTo>
                <a:cubicBezTo>
                  <a:pt x="2315838" y="1611082"/>
                  <a:pt x="2315838" y="1611082"/>
                  <a:pt x="2083124" y="1848018"/>
                </a:cubicBezTo>
                <a:cubicBezTo>
                  <a:pt x="2040645" y="1890592"/>
                  <a:pt x="1970461" y="1890592"/>
                  <a:pt x="1927981" y="1848018"/>
                </a:cubicBezTo>
                <a:cubicBezTo>
                  <a:pt x="1885502" y="1803592"/>
                  <a:pt x="1885502" y="1733252"/>
                  <a:pt x="1927981" y="1690678"/>
                </a:cubicBezTo>
                <a:cubicBezTo>
                  <a:pt x="1927981" y="1690678"/>
                  <a:pt x="1927981" y="1690678"/>
                  <a:pt x="2160695" y="1455593"/>
                </a:cubicBezTo>
                <a:cubicBezTo>
                  <a:pt x="2181935" y="1433380"/>
                  <a:pt x="2210101" y="1422274"/>
                  <a:pt x="2238267" y="1422274"/>
                </a:cubicBezTo>
                <a:close/>
                <a:moveTo>
                  <a:pt x="828764" y="1296841"/>
                </a:moveTo>
                <a:cubicBezTo>
                  <a:pt x="856944" y="1296841"/>
                  <a:pt x="885125" y="1307926"/>
                  <a:pt x="906376" y="1330096"/>
                </a:cubicBezTo>
                <a:cubicBezTo>
                  <a:pt x="948878" y="1372589"/>
                  <a:pt x="948878" y="1442796"/>
                  <a:pt x="906376" y="1485289"/>
                </a:cubicBezTo>
                <a:cubicBezTo>
                  <a:pt x="906376" y="1485289"/>
                  <a:pt x="906376" y="1485289"/>
                  <a:pt x="442282" y="1952837"/>
                </a:cubicBezTo>
                <a:lnTo>
                  <a:pt x="309677" y="2086429"/>
                </a:lnTo>
                <a:lnTo>
                  <a:pt x="0" y="2086429"/>
                </a:lnTo>
                <a:lnTo>
                  <a:pt x="86087" y="1999748"/>
                </a:lnTo>
                <a:cubicBezTo>
                  <a:pt x="291823" y="1792593"/>
                  <a:pt x="513120" y="1569771"/>
                  <a:pt x="751152" y="1330096"/>
                </a:cubicBezTo>
                <a:cubicBezTo>
                  <a:pt x="772404" y="1307926"/>
                  <a:pt x="800583" y="1296841"/>
                  <a:pt x="828764" y="1296841"/>
                </a:cubicBezTo>
                <a:close/>
                <a:moveTo>
                  <a:pt x="2890951" y="1280952"/>
                </a:moveTo>
                <a:cubicBezTo>
                  <a:pt x="2919126" y="1280952"/>
                  <a:pt x="2947301" y="1292024"/>
                  <a:pt x="2968547" y="1314167"/>
                </a:cubicBezTo>
                <a:cubicBezTo>
                  <a:pt x="3011040" y="1356609"/>
                  <a:pt x="3011040" y="1426731"/>
                  <a:pt x="2968547" y="1471018"/>
                </a:cubicBezTo>
                <a:cubicBezTo>
                  <a:pt x="2968547" y="1471018"/>
                  <a:pt x="2968547" y="1471018"/>
                  <a:pt x="2781947" y="1657393"/>
                </a:cubicBezTo>
                <a:cubicBezTo>
                  <a:pt x="2739454" y="1701680"/>
                  <a:pt x="2669249" y="1701680"/>
                  <a:pt x="2626756" y="1657393"/>
                </a:cubicBezTo>
                <a:cubicBezTo>
                  <a:pt x="2582415" y="1614951"/>
                  <a:pt x="2582415" y="1544830"/>
                  <a:pt x="2626756" y="1500543"/>
                </a:cubicBezTo>
                <a:cubicBezTo>
                  <a:pt x="2626756" y="1500543"/>
                  <a:pt x="2626756" y="1500543"/>
                  <a:pt x="2813355" y="1314167"/>
                </a:cubicBezTo>
                <a:cubicBezTo>
                  <a:pt x="2834601" y="1292024"/>
                  <a:pt x="2862776" y="1280952"/>
                  <a:pt x="2890951" y="1280952"/>
                </a:cubicBezTo>
                <a:close/>
                <a:moveTo>
                  <a:pt x="2489546" y="1169336"/>
                </a:moveTo>
                <a:cubicBezTo>
                  <a:pt x="2517821" y="1169336"/>
                  <a:pt x="2546097" y="1179916"/>
                  <a:pt x="2568346" y="1201077"/>
                </a:cubicBezTo>
                <a:cubicBezTo>
                  <a:pt x="2610990" y="1245238"/>
                  <a:pt x="2610990" y="1315160"/>
                  <a:pt x="2568346" y="1357482"/>
                </a:cubicBezTo>
                <a:cubicBezTo>
                  <a:pt x="2523847" y="1401643"/>
                  <a:pt x="2455245" y="1401643"/>
                  <a:pt x="2410746" y="1357482"/>
                </a:cubicBezTo>
                <a:cubicBezTo>
                  <a:pt x="2368102" y="1315160"/>
                  <a:pt x="2368102" y="1245238"/>
                  <a:pt x="2410746" y="1201077"/>
                </a:cubicBezTo>
                <a:cubicBezTo>
                  <a:pt x="2432996" y="1179916"/>
                  <a:pt x="2461271" y="1169336"/>
                  <a:pt x="2489546" y="1169336"/>
                </a:cubicBezTo>
                <a:close/>
                <a:moveTo>
                  <a:pt x="4629710" y="1030758"/>
                </a:moveTo>
                <a:lnTo>
                  <a:pt x="4629710" y="1344123"/>
                </a:lnTo>
                <a:lnTo>
                  <a:pt x="4521168" y="1453492"/>
                </a:lnTo>
                <a:cubicBezTo>
                  <a:pt x="4370413" y="1605399"/>
                  <a:pt x="4211859" y="1765162"/>
                  <a:pt x="4045104" y="1933189"/>
                </a:cubicBezTo>
                <a:lnTo>
                  <a:pt x="3893025" y="2086429"/>
                </a:lnTo>
                <a:lnTo>
                  <a:pt x="3582033" y="2086429"/>
                </a:lnTo>
                <a:lnTo>
                  <a:pt x="3589225" y="2079182"/>
                </a:lnTo>
                <a:cubicBezTo>
                  <a:pt x="3763876" y="1903199"/>
                  <a:pt x="4074367" y="1590339"/>
                  <a:pt x="4626351" y="1034143"/>
                </a:cubicBezTo>
                <a:close/>
                <a:moveTo>
                  <a:pt x="1614625" y="1018568"/>
                </a:moveTo>
                <a:cubicBezTo>
                  <a:pt x="1642794" y="1018568"/>
                  <a:pt x="1670963" y="1029194"/>
                  <a:pt x="1692206" y="1050446"/>
                </a:cubicBezTo>
                <a:cubicBezTo>
                  <a:pt x="1734690" y="1094798"/>
                  <a:pt x="1734690" y="1165022"/>
                  <a:pt x="1692206" y="1207526"/>
                </a:cubicBezTo>
                <a:cubicBezTo>
                  <a:pt x="1692206" y="1207526"/>
                  <a:pt x="1692206" y="1207526"/>
                  <a:pt x="904454" y="2001593"/>
                </a:cubicBezTo>
                <a:lnTo>
                  <a:pt x="820292" y="2086429"/>
                </a:lnTo>
                <a:lnTo>
                  <a:pt x="509300" y="2086429"/>
                </a:lnTo>
                <a:lnTo>
                  <a:pt x="535713" y="2059804"/>
                </a:lnTo>
                <a:cubicBezTo>
                  <a:pt x="837224" y="1755877"/>
                  <a:pt x="1169926" y="1420508"/>
                  <a:pt x="1537045" y="1050446"/>
                </a:cubicBezTo>
                <a:cubicBezTo>
                  <a:pt x="1558288" y="1029194"/>
                  <a:pt x="1586457" y="1018568"/>
                  <a:pt x="1614625" y="1018568"/>
                </a:cubicBezTo>
                <a:close/>
                <a:moveTo>
                  <a:pt x="2303600" y="841225"/>
                </a:moveTo>
                <a:cubicBezTo>
                  <a:pt x="2331769" y="841225"/>
                  <a:pt x="2359938" y="852309"/>
                  <a:pt x="2381181" y="874475"/>
                </a:cubicBezTo>
                <a:cubicBezTo>
                  <a:pt x="2423665" y="916960"/>
                  <a:pt x="2423665" y="987153"/>
                  <a:pt x="2381181" y="1031485"/>
                </a:cubicBezTo>
                <a:cubicBezTo>
                  <a:pt x="2381181" y="1031485"/>
                  <a:pt x="2381181" y="1031485"/>
                  <a:pt x="1379622" y="2040153"/>
                </a:cubicBezTo>
                <a:lnTo>
                  <a:pt x="1333672" y="2086429"/>
                </a:lnTo>
                <a:lnTo>
                  <a:pt x="1022608" y="2086429"/>
                </a:lnTo>
                <a:lnTo>
                  <a:pt x="1076516" y="2032139"/>
                </a:lnTo>
                <a:cubicBezTo>
                  <a:pt x="1416254" y="1689990"/>
                  <a:pt x="1797714" y="1305822"/>
                  <a:pt x="2226020" y="874475"/>
                </a:cubicBezTo>
                <a:cubicBezTo>
                  <a:pt x="2247263" y="852309"/>
                  <a:pt x="2275431" y="841225"/>
                  <a:pt x="2303600" y="841225"/>
                </a:cubicBezTo>
                <a:close/>
                <a:moveTo>
                  <a:pt x="1838798" y="795146"/>
                </a:moveTo>
                <a:cubicBezTo>
                  <a:pt x="1866888" y="795146"/>
                  <a:pt x="1894978" y="806186"/>
                  <a:pt x="1916161" y="828267"/>
                </a:cubicBezTo>
                <a:cubicBezTo>
                  <a:pt x="1958527" y="870588"/>
                  <a:pt x="1958527" y="940510"/>
                  <a:pt x="1916161" y="984672"/>
                </a:cubicBezTo>
                <a:cubicBezTo>
                  <a:pt x="1873795" y="1026993"/>
                  <a:pt x="1803800" y="1026993"/>
                  <a:pt x="1761434" y="984672"/>
                </a:cubicBezTo>
                <a:cubicBezTo>
                  <a:pt x="1717227" y="940510"/>
                  <a:pt x="1717227" y="870588"/>
                  <a:pt x="1761434" y="828267"/>
                </a:cubicBezTo>
                <a:cubicBezTo>
                  <a:pt x="1782617" y="806186"/>
                  <a:pt x="1810708" y="795146"/>
                  <a:pt x="1838798" y="795146"/>
                </a:cubicBezTo>
                <a:close/>
                <a:moveTo>
                  <a:pt x="4629710" y="514384"/>
                </a:moveTo>
                <a:lnTo>
                  <a:pt x="4629710" y="828997"/>
                </a:lnTo>
                <a:lnTo>
                  <a:pt x="4595945" y="863022"/>
                </a:lnTo>
                <a:cubicBezTo>
                  <a:pt x="4281421" y="1179966"/>
                  <a:pt x="3899954" y="1564368"/>
                  <a:pt x="3437297" y="2030584"/>
                </a:cubicBezTo>
                <a:lnTo>
                  <a:pt x="3381878" y="2086429"/>
                </a:lnTo>
                <a:lnTo>
                  <a:pt x="3070403" y="2086429"/>
                </a:lnTo>
                <a:lnTo>
                  <a:pt x="3214665" y="1940988"/>
                </a:lnTo>
                <a:cubicBezTo>
                  <a:pt x="3538718" y="1614288"/>
                  <a:pt x="3949427" y="1200224"/>
                  <a:pt x="4469965" y="675434"/>
                </a:cubicBezTo>
                <a:close/>
                <a:moveTo>
                  <a:pt x="4629710" y="0"/>
                </a:moveTo>
                <a:lnTo>
                  <a:pt x="4629710" y="314353"/>
                </a:lnTo>
                <a:lnTo>
                  <a:pt x="4558252" y="386295"/>
                </a:lnTo>
                <a:cubicBezTo>
                  <a:pt x="4166000" y="781204"/>
                  <a:pt x="3691376" y="1259044"/>
                  <a:pt x="3117080" y="1837231"/>
                </a:cubicBezTo>
                <a:lnTo>
                  <a:pt x="2869559" y="2086429"/>
                </a:lnTo>
                <a:lnTo>
                  <a:pt x="2558298" y="2086429"/>
                </a:lnTo>
                <a:lnTo>
                  <a:pt x="2623869" y="2020383"/>
                </a:lnTo>
                <a:cubicBezTo>
                  <a:pt x="2894027" y="1748266"/>
                  <a:pt x="3434344" y="1204032"/>
                  <a:pt x="4514978" y="115564"/>
                </a:cubicBezTo>
                <a:close/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030" name="组合 14">
            <a:extLst>
              <a:ext uri="{FF2B5EF4-FFF2-40B4-BE49-F238E27FC236}">
                <a16:creationId xmlns:a16="http://schemas.microsoft.com/office/drawing/2014/main" id="{2B0CD38F-AD1F-CB45-3FFF-7ED3758D290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1" y="4768850"/>
            <a:ext cx="12179300" cy="2089150"/>
            <a:chOff x="10117" y="5377500"/>
            <a:chExt cx="6474805" cy="1480500"/>
          </a:xfrm>
        </p:grpSpPr>
        <p:sp>
          <p:nvSpPr>
            <p:cNvPr id="12" name="Shape 26">
              <a:extLst>
                <a:ext uri="{FF2B5EF4-FFF2-40B4-BE49-F238E27FC236}">
                  <a16:creationId xmlns:a16="http://schemas.microsoft.com/office/drawing/2014/main" id="{74A6076F-BA43-8C79-2AC2-4094A8E622FF}"/>
                </a:ext>
              </a:extLst>
            </p:cNvPr>
            <p:cNvSpPr/>
            <p:nvPr/>
          </p:nvSpPr>
          <p:spPr>
            <a:xfrm flipH="1">
              <a:off x="10117" y="5918625"/>
              <a:ext cx="6474805" cy="939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02222"/>
                  </a:lnTo>
                  <a:lnTo>
                    <a:pt x="583" y="102222"/>
                  </a:lnTo>
                  <a:lnTo>
                    <a:pt x="583" y="89777"/>
                  </a:lnTo>
                  <a:lnTo>
                    <a:pt x="4166" y="89777"/>
                  </a:lnTo>
                  <a:lnTo>
                    <a:pt x="4166" y="79111"/>
                  </a:lnTo>
                  <a:lnTo>
                    <a:pt x="6416" y="79111"/>
                  </a:lnTo>
                  <a:lnTo>
                    <a:pt x="6416" y="91111"/>
                  </a:lnTo>
                  <a:lnTo>
                    <a:pt x="7625" y="91111"/>
                  </a:lnTo>
                  <a:lnTo>
                    <a:pt x="7625" y="79111"/>
                  </a:lnTo>
                  <a:lnTo>
                    <a:pt x="8958" y="79111"/>
                  </a:lnTo>
                  <a:lnTo>
                    <a:pt x="8958" y="45333"/>
                  </a:lnTo>
                  <a:lnTo>
                    <a:pt x="9541" y="45333"/>
                  </a:lnTo>
                  <a:lnTo>
                    <a:pt x="9541" y="39111"/>
                  </a:lnTo>
                  <a:lnTo>
                    <a:pt x="10958" y="39111"/>
                  </a:lnTo>
                  <a:lnTo>
                    <a:pt x="10958" y="45333"/>
                  </a:lnTo>
                  <a:lnTo>
                    <a:pt x="11583" y="45333"/>
                  </a:lnTo>
                  <a:lnTo>
                    <a:pt x="11583" y="76000"/>
                  </a:lnTo>
                  <a:lnTo>
                    <a:pt x="12083" y="76000"/>
                  </a:lnTo>
                  <a:lnTo>
                    <a:pt x="12083" y="95555"/>
                  </a:lnTo>
                  <a:lnTo>
                    <a:pt x="13250" y="95555"/>
                  </a:lnTo>
                  <a:lnTo>
                    <a:pt x="13250" y="60000"/>
                  </a:lnTo>
                  <a:lnTo>
                    <a:pt x="14041" y="60000"/>
                  </a:lnTo>
                  <a:lnTo>
                    <a:pt x="14041" y="45333"/>
                  </a:lnTo>
                  <a:lnTo>
                    <a:pt x="14583" y="45333"/>
                  </a:lnTo>
                  <a:lnTo>
                    <a:pt x="14583" y="27555"/>
                  </a:lnTo>
                  <a:lnTo>
                    <a:pt x="14958" y="27555"/>
                  </a:lnTo>
                  <a:lnTo>
                    <a:pt x="14958" y="14222"/>
                  </a:lnTo>
                  <a:lnTo>
                    <a:pt x="15333" y="14222"/>
                  </a:lnTo>
                  <a:lnTo>
                    <a:pt x="15333" y="0"/>
                  </a:lnTo>
                  <a:lnTo>
                    <a:pt x="15958" y="0"/>
                  </a:lnTo>
                  <a:lnTo>
                    <a:pt x="15958" y="13777"/>
                  </a:lnTo>
                  <a:lnTo>
                    <a:pt x="16416" y="13777"/>
                  </a:lnTo>
                  <a:lnTo>
                    <a:pt x="16416" y="24888"/>
                  </a:lnTo>
                  <a:lnTo>
                    <a:pt x="16791" y="24888"/>
                  </a:lnTo>
                  <a:lnTo>
                    <a:pt x="16791" y="46222"/>
                  </a:lnTo>
                  <a:lnTo>
                    <a:pt x="17333" y="46222"/>
                  </a:lnTo>
                  <a:lnTo>
                    <a:pt x="17333" y="61333"/>
                  </a:lnTo>
                  <a:lnTo>
                    <a:pt x="17916" y="61333"/>
                  </a:lnTo>
                  <a:lnTo>
                    <a:pt x="17916" y="101333"/>
                  </a:lnTo>
                  <a:lnTo>
                    <a:pt x="18875" y="101333"/>
                  </a:lnTo>
                  <a:lnTo>
                    <a:pt x="18875" y="92000"/>
                  </a:lnTo>
                  <a:lnTo>
                    <a:pt x="20958" y="92000"/>
                  </a:lnTo>
                  <a:lnTo>
                    <a:pt x="20958" y="96444"/>
                  </a:lnTo>
                  <a:lnTo>
                    <a:pt x="21750" y="96444"/>
                  </a:lnTo>
                  <a:lnTo>
                    <a:pt x="21750" y="54666"/>
                  </a:lnTo>
                  <a:lnTo>
                    <a:pt x="22333" y="54666"/>
                  </a:lnTo>
                  <a:lnTo>
                    <a:pt x="22333" y="42666"/>
                  </a:lnTo>
                  <a:lnTo>
                    <a:pt x="24166" y="42666"/>
                  </a:lnTo>
                  <a:lnTo>
                    <a:pt x="24166" y="53777"/>
                  </a:lnTo>
                  <a:lnTo>
                    <a:pt x="24583" y="56888"/>
                  </a:lnTo>
                  <a:lnTo>
                    <a:pt x="24583" y="85777"/>
                  </a:lnTo>
                  <a:lnTo>
                    <a:pt x="25291" y="85777"/>
                  </a:lnTo>
                  <a:lnTo>
                    <a:pt x="25291" y="79555"/>
                  </a:lnTo>
                  <a:lnTo>
                    <a:pt x="27125" y="79555"/>
                  </a:lnTo>
                  <a:lnTo>
                    <a:pt x="27125" y="86222"/>
                  </a:lnTo>
                  <a:lnTo>
                    <a:pt x="28208" y="86222"/>
                  </a:lnTo>
                  <a:lnTo>
                    <a:pt x="28208" y="92000"/>
                  </a:lnTo>
                  <a:lnTo>
                    <a:pt x="29416" y="92000"/>
                  </a:lnTo>
                  <a:lnTo>
                    <a:pt x="29416" y="83555"/>
                  </a:lnTo>
                  <a:lnTo>
                    <a:pt x="30250" y="83555"/>
                  </a:lnTo>
                  <a:lnTo>
                    <a:pt x="30250" y="65777"/>
                  </a:lnTo>
                  <a:lnTo>
                    <a:pt x="35041" y="65777"/>
                  </a:lnTo>
                  <a:lnTo>
                    <a:pt x="35041" y="83555"/>
                  </a:lnTo>
                  <a:lnTo>
                    <a:pt x="35875" y="83555"/>
                  </a:lnTo>
                  <a:lnTo>
                    <a:pt x="35875" y="65777"/>
                  </a:lnTo>
                  <a:lnTo>
                    <a:pt x="39916" y="65777"/>
                  </a:lnTo>
                  <a:lnTo>
                    <a:pt x="39916" y="72888"/>
                  </a:lnTo>
                  <a:lnTo>
                    <a:pt x="41041" y="72888"/>
                  </a:lnTo>
                  <a:lnTo>
                    <a:pt x="41041" y="99555"/>
                  </a:lnTo>
                  <a:lnTo>
                    <a:pt x="42583" y="99555"/>
                  </a:lnTo>
                  <a:lnTo>
                    <a:pt x="42583" y="76888"/>
                  </a:lnTo>
                  <a:lnTo>
                    <a:pt x="45250" y="56000"/>
                  </a:lnTo>
                  <a:lnTo>
                    <a:pt x="47875" y="76888"/>
                  </a:lnTo>
                  <a:lnTo>
                    <a:pt x="47875" y="88888"/>
                  </a:lnTo>
                  <a:lnTo>
                    <a:pt x="48666" y="88888"/>
                  </a:lnTo>
                  <a:lnTo>
                    <a:pt x="48666" y="104000"/>
                  </a:lnTo>
                  <a:lnTo>
                    <a:pt x="49208" y="104000"/>
                  </a:lnTo>
                  <a:lnTo>
                    <a:pt x="49208" y="73333"/>
                  </a:lnTo>
                  <a:lnTo>
                    <a:pt x="51500" y="73333"/>
                  </a:lnTo>
                  <a:lnTo>
                    <a:pt x="51500" y="85777"/>
                  </a:lnTo>
                  <a:lnTo>
                    <a:pt x="53708" y="85777"/>
                  </a:lnTo>
                  <a:lnTo>
                    <a:pt x="53708" y="94666"/>
                  </a:lnTo>
                  <a:lnTo>
                    <a:pt x="54500" y="94666"/>
                  </a:lnTo>
                  <a:lnTo>
                    <a:pt x="54500" y="85777"/>
                  </a:lnTo>
                  <a:lnTo>
                    <a:pt x="57125" y="85777"/>
                  </a:lnTo>
                  <a:lnTo>
                    <a:pt x="57125" y="102222"/>
                  </a:lnTo>
                  <a:lnTo>
                    <a:pt x="57625" y="102222"/>
                  </a:lnTo>
                  <a:lnTo>
                    <a:pt x="57625" y="104888"/>
                  </a:lnTo>
                  <a:lnTo>
                    <a:pt x="58875" y="104888"/>
                  </a:lnTo>
                  <a:lnTo>
                    <a:pt x="58875" y="94222"/>
                  </a:lnTo>
                  <a:lnTo>
                    <a:pt x="61666" y="94222"/>
                  </a:lnTo>
                  <a:lnTo>
                    <a:pt x="61666" y="89777"/>
                  </a:lnTo>
                  <a:lnTo>
                    <a:pt x="62250" y="89777"/>
                  </a:lnTo>
                  <a:lnTo>
                    <a:pt x="62250" y="84000"/>
                  </a:lnTo>
                  <a:lnTo>
                    <a:pt x="62833" y="84000"/>
                  </a:lnTo>
                  <a:lnTo>
                    <a:pt x="62833" y="88888"/>
                  </a:lnTo>
                  <a:lnTo>
                    <a:pt x="63500" y="88888"/>
                  </a:lnTo>
                  <a:lnTo>
                    <a:pt x="63500" y="83111"/>
                  </a:lnTo>
                  <a:lnTo>
                    <a:pt x="64999" y="83111"/>
                  </a:lnTo>
                  <a:lnTo>
                    <a:pt x="64999" y="88444"/>
                  </a:lnTo>
                  <a:lnTo>
                    <a:pt x="65666" y="88444"/>
                  </a:lnTo>
                  <a:lnTo>
                    <a:pt x="65666" y="103111"/>
                  </a:lnTo>
                  <a:lnTo>
                    <a:pt x="66916" y="103111"/>
                  </a:lnTo>
                  <a:lnTo>
                    <a:pt x="66916" y="82666"/>
                  </a:lnTo>
                  <a:lnTo>
                    <a:pt x="69375" y="82666"/>
                  </a:lnTo>
                  <a:lnTo>
                    <a:pt x="69375" y="88888"/>
                  </a:lnTo>
                  <a:lnTo>
                    <a:pt x="70416" y="88888"/>
                  </a:lnTo>
                  <a:lnTo>
                    <a:pt x="70416" y="46222"/>
                  </a:lnTo>
                  <a:lnTo>
                    <a:pt x="71500" y="35111"/>
                  </a:lnTo>
                  <a:lnTo>
                    <a:pt x="72458" y="45777"/>
                  </a:lnTo>
                  <a:lnTo>
                    <a:pt x="72458" y="103111"/>
                  </a:lnTo>
                  <a:lnTo>
                    <a:pt x="73583" y="103111"/>
                  </a:lnTo>
                  <a:lnTo>
                    <a:pt x="73583" y="47555"/>
                  </a:lnTo>
                  <a:lnTo>
                    <a:pt x="76916" y="47555"/>
                  </a:lnTo>
                  <a:lnTo>
                    <a:pt x="76916" y="97777"/>
                  </a:lnTo>
                  <a:lnTo>
                    <a:pt x="77541" y="97777"/>
                  </a:lnTo>
                  <a:lnTo>
                    <a:pt x="77541" y="85777"/>
                  </a:lnTo>
                  <a:lnTo>
                    <a:pt x="79000" y="85777"/>
                  </a:lnTo>
                  <a:lnTo>
                    <a:pt x="79000" y="92888"/>
                  </a:lnTo>
                  <a:lnTo>
                    <a:pt x="82000" y="92888"/>
                  </a:lnTo>
                  <a:lnTo>
                    <a:pt x="82000" y="102222"/>
                  </a:lnTo>
                  <a:lnTo>
                    <a:pt x="84333" y="102222"/>
                  </a:lnTo>
                  <a:lnTo>
                    <a:pt x="84333" y="88000"/>
                  </a:lnTo>
                  <a:lnTo>
                    <a:pt x="85583" y="88000"/>
                  </a:lnTo>
                  <a:lnTo>
                    <a:pt x="85583" y="96000"/>
                  </a:lnTo>
                  <a:lnTo>
                    <a:pt x="86500" y="96000"/>
                  </a:lnTo>
                  <a:lnTo>
                    <a:pt x="86500" y="91111"/>
                  </a:lnTo>
                  <a:lnTo>
                    <a:pt x="87791" y="91111"/>
                  </a:lnTo>
                  <a:lnTo>
                    <a:pt x="87791" y="84888"/>
                  </a:lnTo>
                  <a:lnTo>
                    <a:pt x="89375" y="84888"/>
                  </a:lnTo>
                  <a:lnTo>
                    <a:pt x="89375" y="100888"/>
                  </a:lnTo>
                  <a:lnTo>
                    <a:pt x="90541" y="100888"/>
                  </a:lnTo>
                  <a:lnTo>
                    <a:pt x="90541" y="63111"/>
                  </a:lnTo>
                  <a:lnTo>
                    <a:pt x="92458" y="63555"/>
                  </a:lnTo>
                  <a:lnTo>
                    <a:pt x="92458" y="84444"/>
                  </a:lnTo>
                  <a:lnTo>
                    <a:pt x="93750" y="84444"/>
                  </a:lnTo>
                  <a:lnTo>
                    <a:pt x="93750" y="97333"/>
                  </a:lnTo>
                  <a:lnTo>
                    <a:pt x="95375" y="97333"/>
                  </a:lnTo>
                  <a:lnTo>
                    <a:pt x="95375" y="83111"/>
                  </a:lnTo>
                  <a:lnTo>
                    <a:pt x="96500" y="83111"/>
                  </a:lnTo>
                  <a:lnTo>
                    <a:pt x="96500" y="77333"/>
                  </a:lnTo>
                  <a:lnTo>
                    <a:pt x="98000" y="77333"/>
                  </a:lnTo>
                  <a:lnTo>
                    <a:pt x="98000" y="81333"/>
                  </a:lnTo>
                  <a:lnTo>
                    <a:pt x="99041" y="81333"/>
                  </a:lnTo>
                  <a:lnTo>
                    <a:pt x="99041" y="75111"/>
                  </a:lnTo>
                  <a:lnTo>
                    <a:pt x="101000" y="59555"/>
                  </a:lnTo>
                  <a:lnTo>
                    <a:pt x="102916" y="75111"/>
                  </a:lnTo>
                  <a:lnTo>
                    <a:pt x="102916" y="96444"/>
                  </a:lnTo>
                  <a:lnTo>
                    <a:pt x="103250" y="96444"/>
                  </a:lnTo>
                  <a:lnTo>
                    <a:pt x="103250" y="92000"/>
                  </a:lnTo>
                  <a:lnTo>
                    <a:pt x="104750" y="92000"/>
                  </a:lnTo>
                  <a:lnTo>
                    <a:pt x="104750" y="111111"/>
                  </a:lnTo>
                  <a:lnTo>
                    <a:pt x="105125" y="111111"/>
                  </a:lnTo>
                  <a:lnTo>
                    <a:pt x="105125" y="101777"/>
                  </a:lnTo>
                  <a:lnTo>
                    <a:pt x="106291" y="101777"/>
                  </a:lnTo>
                  <a:lnTo>
                    <a:pt x="106291" y="81777"/>
                  </a:lnTo>
                  <a:lnTo>
                    <a:pt x="107791" y="81777"/>
                  </a:lnTo>
                  <a:lnTo>
                    <a:pt x="107791" y="101777"/>
                  </a:lnTo>
                  <a:lnTo>
                    <a:pt x="107833" y="101777"/>
                  </a:lnTo>
                  <a:lnTo>
                    <a:pt x="107833" y="93777"/>
                  </a:lnTo>
                  <a:lnTo>
                    <a:pt x="108583" y="93777"/>
                  </a:lnTo>
                  <a:lnTo>
                    <a:pt x="108583" y="89777"/>
                  </a:lnTo>
                  <a:lnTo>
                    <a:pt x="110166" y="89777"/>
                  </a:lnTo>
                  <a:lnTo>
                    <a:pt x="110166" y="103111"/>
                  </a:lnTo>
                  <a:lnTo>
                    <a:pt x="110416" y="103111"/>
                  </a:lnTo>
                  <a:lnTo>
                    <a:pt x="110416" y="93777"/>
                  </a:lnTo>
                  <a:lnTo>
                    <a:pt x="110625" y="93777"/>
                  </a:lnTo>
                  <a:lnTo>
                    <a:pt x="110625" y="76444"/>
                  </a:lnTo>
                  <a:lnTo>
                    <a:pt x="111416" y="76444"/>
                  </a:lnTo>
                  <a:lnTo>
                    <a:pt x="111416" y="68444"/>
                  </a:lnTo>
                  <a:lnTo>
                    <a:pt x="111833" y="68444"/>
                  </a:lnTo>
                  <a:lnTo>
                    <a:pt x="111833" y="64000"/>
                  </a:lnTo>
                  <a:lnTo>
                    <a:pt x="112916" y="64000"/>
                  </a:lnTo>
                  <a:lnTo>
                    <a:pt x="112916" y="68444"/>
                  </a:lnTo>
                  <a:lnTo>
                    <a:pt x="113375" y="68444"/>
                  </a:lnTo>
                  <a:lnTo>
                    <a:pt x="113375" y="91555"/>
                  </a:lnTo>
                  <a:lnTo>
                    <a:pt x="113416" y="91555"/>
                  </a:lnTo>
                  <a:lnTo>
                    <a:pt x="113416" y="91555"/>
                  </a:lnTo>
                  <a:lnTo>
                    <a:pt x="114666" y="91555"/>
                  </a:lnTo>
                  <a:lnTo>
                    <a:pt x="114666" y="79555"/>
                  </a:lnTo>
                  <a:lnTo>
                    <a:pt x="115250" y="79555"/>
                  </a:lnTo>
                  <a:lnTo>
                    <a:pt x="115250" y="68444"/>
                  </a:lnTo>
                  <a:lnTo>
                    <a:pt x="115625" y="68444"/>
                  </a:lnTo>
                  <a:lnTo>
                    <a:pt x="115625" y="55111"/>
                  </a:lnTo>
                  <a:lnTo>
                    <a:pt x="115916" y="55111"/>
                  </a:lnTo>
                  <a:lnTo>
                    <a:pt x="115916" y="44888"/>
                  </a:lnTo>
                  <a:lnTo>
                    <a:pt x="116250" y="44888"/>
                  </a:lnTo>
                  <a:lnTo>
                    <a:pt x="116250" y="34222"/>
                  </a:lnTo>
                  <a:lnTo>
                    <a:pt x="116666" y="34222"/>
                  </a:lnTo>
                  <a:lnTo>
                    <a:pt x="116666" y="44444"/>
                  </a:lnTo>
                  <a:lnTo>
                    <a:pt x="117000" y="44444"/>
                  </a:lnTo>
                  <a:lnTo>
                    <a:pt x="117000" y="52888"/>
                  </a:lnTo>
                  <a:lnTo>
                    <a:pt x="117333" y="52888"/>
                  </a:lnTo>
                  <a:lnTo>
                    <a:pt x="117333" y="68888"/>
                  </a:lnTo>
                  <a:lnTo>
                    <a:pt x="117708" y="68888"/>
                  </a:lnTo>
                  <a:lnTo>
                    <a:pt x="117708" y="80444"/>
                  </a:lnTo>
                  <a:lnTo>
                    <a:pt x="118166" y="80444"/>
                  </a:lnTo>
                  <a:lnTo>
                    <a:pt x="118166" y="92000"/>
                  </a:lnTo>
                  <a:lnTo>
                    <a:pt x="120000" y="9200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DEDDDD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图片 19">
              <a:extLst>
                <a:ext uri="{FF2B5EF4-FFF2-40B4-BE49-F238E27FC236}">
                  <a16:creationId xmlns:a16="http://schemas.microsoft.com/office/drawing/2014/main" id="{016A6090-AEDA-2DAD-DF3D-B7DF263B2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27358"/>
            <a:stretch/>
          </p:blipFill>
          <p:spPr>
            <a:xfrm flipH="1">
              <a:off x="1367070" y="5377500"/>
              <a:ext cx="3517131" cy="1411808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65D2866-979C-6B7D-DE80-4336303E2A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666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ko/vectors/%ED%9A%8C%EC%A0%84-%EB%AA%A9%EB%A7%88-%EC%9B%B9%EC%82%AC%EC%9D%B4%ED%8A%B8-%ED%8E%98%EC%9D%B4%EC%A7%80-1684591/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pixabay.com/en/usb-pendrive-memory-flash-memory-853230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pixabay.com/ko/%EC%8B%9C%EA%B3%84-%EC%8B%9C%EA%B0%84-%EB%B6%84-%EC%96%BC%EA%B5%B4-%EC%86%90-%EB%A7%88%EA%B0%90-%EA%B0%90%EC%8B%9C-%ED%83%80%EC%9D%B4%EB%A8%B8-%EA%B8%B0%ED%98%B8-308939/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4.png"/><Relationship Id="rId16" Type="http://schemas.openxmlformats.org/officeDocument/2006/relationships/hyperlink" Target="https://pixabay.com/es/ipad-icono-icono-de-la-tableta-356886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pngall.com/cctv-png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svgsilh.com/ko/image/1293305.htm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9C7474-9C81-678D-D0AB-21569516E15F}"/>
              </a:ext>
            </a:extLst>
          </p:cNvPr>
          <p:cNvSpPr txBox="1"/>
          <p:nvPr/>
        </p:nvSpPr>
        <p:spPr>
          <a:xfrm>
            <a:off x="1524000" y="1196753"/>
            <a:ext cx="9144000" cy="5847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kern="2200" spc="600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스마트팜</a:t>
            </a:r>
            <a:r>
              <a:rPr lang="ko-KR" altLang="en-US" sz="32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32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ko-KR" altLang="en-US" sz="3200" b="1" kern="2200" spc="600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이츠팜</a:t>
            </a:r>
            <a:r>
              <a:rPr lang="ko-KR" altLang="en-US" sz="32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3200" b="1" kern="2200" spc="6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It’s Farm)</a:t>
            </a:r>
            <a:endParaRPr lang="zh-CN" altLang="en-US" sz="3200" b="1" kern="2200" spc="6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文本框 3">
            <a:extLst>
              <a:ext uri="{FF2B5EF4-FFF2-40B4-BE49-F238E27FC236}">
                <a16:creationId xmlns:a16="http://schemas.microsoft.com/office/drawing/2014/main" id="{777A8E30-6759-1B2E-6040-2940C940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3434010"/>
            <a:ext cx="3976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환경제어시스템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557" name="直接连接符 6">
            <a:extLst>
              <a:ext uri="{FF2B5EF4-FFF2-40B4-BE49-F238E27FC236}">
                <a16:creationId xmlns:a16="http://schemas.microsoft.com/office/drawing/2014/main" id="{F8902946-7E38-5BAF-2126-8DB464991A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3425" y="2927351"/>
            <a:ext cx="0" cy="1603375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DE377BA9-EE10-45A7-8A39-3F21BC21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8" y="4869160"/>
            <a:ext cx="1883664" cy="621792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FC7E00-8DD5-4C03-8A3B-DCC2C9C6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18246-44BD-4490-82A5-A9702828A170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D9EFDCE8-3BDF-B14F-99A2-4A9A2F7ED6AB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6-1.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온도제어 설정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39C2700-C8DF-4B08-B40E-B3D39174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028" y="836712"/>
            <a:ext cx="4400927" cy="22322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625298-BC71-40D7-9865-4CB7ECDFA96D}"/>
              </a:ext>
            </a:extLst>
          </p:cNvPr>
          <p:cNvSpPr txBox="1"/>
          <p:nvPr/>
        </p:nvSpPr>
        <p:spPr>
          <a:xfrm>
            <a:off x="2279576" y="3068960"/>
            <a:ext cx="7992888" cy="280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127000"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동작모드를 온도제어로 선택하면 해당 채널의 온도설정 항목들이 표시된다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먼저 설정온도보다 높은 온도에서 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시키기 위해서는 동작온도를 “이상” 으로 선택하고 설정온도보다 낮은 온도에서 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시키기 위해서는 동작온도를 “이 하” 로 선택하여야 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그리고 동작온도 입력란에는 동작 시키기를 원하는 값을 기록하면 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멈춤 온도는 동작온도에서 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멈춤이 반복되는 현상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채터링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을 방지하기 위하여 동작온도를 “이 상” 으로 선택한 경우 동작온도보다 낮은 온도를 입력하고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동작온도를 “이 하” 로 선택한 경우 동작온도보다 높은 온도를 입력하여야 전기장치들을 안정적으로 사용할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marL="127000" indent="-127000"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동작시간과 대기시간은 좀더 정밀한 온도제어를 하기 위하여 동작온도가 되지 않아도 동작시간이 경과한 후 일정시간동안 멈춤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(OFF)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동작을 시키기 위하여 설정하는 값이다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대기시간이 경과한 후에서 동작온도가 되지 않았다면 지속적으로 동작시간 동안 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한 후 대기시간 동안 멈춤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(OFF)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동작을 반복하게 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9BFB11D2-C92E-8E66-63F5-F1250F8D3D03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6-2.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시간제어 설정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9DE0B405-0F1C-4EDB-A2C0-37B844B8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908721"/>
            <a:ext cx="3429000" cy="1746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4C5FCB-0406-48DF-8F5C-6F2DF67F5D76}"/>
              </a:ext>
            </a:extLst>
          </p:cNvPr>
          <p:cNvSpPr txBox="1"/>
          <p:nvPr/>
        </p:nvSpPr>
        <p:spPr>
          <a:xfrm>
            <a:off x="2711624" y="3068961"/>
            <a:ext cx="7344816" cy="1528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127000"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동작모드를 시간제어로 선택하면 해당 채널의 시간설정 항목들이 표시된다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시간제어는 운전시각을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구간까지 설정 분할하여 설정된 시간에만 동작을 시키는 기능이다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사용자가 설정해 놓은 시각이 되면 해당채널이 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하고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시각이 벗어나면 해당채널이 멈춤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(OFF)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동작을 하게 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시작 시각과 종료 시각이 같거나 시작 시각이 종료 시각보다 늦은 경우 혹은 시간이 입력되지 않으면 아무런 동작을 하지 않게 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이런 경우에는 수동으로도 해당채널을 동작 시킬 수 없기 때문에 주의하여야 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DF8A376B-DD58-7ED5-C602-5C557D709E4F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비디오 설정 화면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" name="Picture 16">
            <a:extLst>
              <a:ext uri="{FF2B5EF4-FFF2-40B4-BE49-F238E27FC236}">
                <a16:creationId xmlns:a16="http://schemas.microsoft.com/office/drawing/2014/main" id="{87B726EE-F23C-44D6-90A8-BBE44299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836712"/>
            <a:ext cx="2983879" cy="49415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F2C0AC7-A0C2-4191-9E68-D8DD0025CEA6}"/>
              </a:ext>
            </a:extLst>
          </p:cNvPr>
          <p:cNvSpPr txBox="1"/>
          <p:nvPr/>
        </p:nvSpPr>
        <p:spPr>
          <a:xfrm>
            <a:off x="5497363" y="1268761"/>
            <a:ext cx="4572000" cy="389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IOT-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이츠팜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장치는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RTSP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프로토콜을 사용하여 비디오 영상을 불러온다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그렇기 때문에 사용자는 영상장치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(IP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카메라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DVR, NVR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등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에서 출력하는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RTSP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주소를 알고 있어야 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영상은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채널을 사용할 수 있고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설정에서 채널사용여부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RTSP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주소 등을 입력하게 되면 영상이 제어화면 상단에 출력된다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프레임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스킵은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영상에서 불필요한 프레임을 삭제하는 기능이고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프레임 대기는 새로운 영상 프레임을 불러오는데 대기하는 기능인데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가급적이면 기본값으로 설정되어 있는 프레임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스킵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(3frame),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프레임 대기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(1000usec)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를 사용하기를 권장한다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모든 설정이 완료된 경우 반드시 화면 하단의 “설정저장” 버튼을 클릭하여야 설정된 내용이 반영된다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그리고 처음 영상설정을 한 경우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IOT-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이츠팜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장치의 전원을 껐다가 약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10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초 후 전원을 재 투입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재 시작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하여야 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F7B23C9-D32D-4995-1D20-BB51D417E8EB}"/>
              </a:ext>
            </a:extLst>
          </p:cNvPr>
          <p:cNvSpPr/>
          <p:nvPr/>
        </p:nvSpPr>
        <p:spPr>
          <a:xfrm>
            <a:off x="1813469" y="43869"/>
            <a:ext cx="2592288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8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Contents</a:t>
            </a:r>
            <a:endParaRPr lang="en-US" altLang="ko-KR" sz="38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C26EEB-F4E3-65E0-BD12-D4A6F309E0A1}"/>
              </a:ext>
            </a:extLst>
          </p:cNvPr>
          <p:cNvSpPr/>
          <p:nvPr/>
        </p:nvSpPr>
        <p:spPr>
          <a:xfrm>
            <a:off x="4371454" y="1710304"/>
            <a:ext cx="4312883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 err="1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이츠팜의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장점</a:t>
            </a: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실행방법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초기화면 및 제어화면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센서 값 출력화면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센서 값 검색 화면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채널 별 동작 설정화면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268288">
              <a:lnSpc>
                <a:spcPts val="3600"/>
              </a:lnSpc>
              <a:defRPr/>
            </a:pP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비디오 설정 화면</a:t>
            </a:r>
            <a:r>
              <a:rPr lang="en-US" altLang="ko-KR" dirty="0">
                <a:ln>
                  <a:solidFill>
                    <a:prstClr val="white">
                      <a:lumMod val="6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n>
                <a:solidFill>
                  <a:prstClr val="white">
                    <a:lumMod val="65000"/>
                    <a:alpha val="10000"/>
                  </a:prst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6233360-0D7C-5677-4C48-23D6A5CEE455}"/>
              </a:ext>
            </a:extLst>
          </p:cNvPr>
          <p:cNvCxnSpPr/>
          <p:nvPr/>
        </p:nvCxnSpPr>
        <p:spPr>
          <a:xfrm>
            <a:off x="4098925" y="1644650"/>
            <a:ext cx="0" cy="34559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2AAF926C-62C0-1C82-2433-CDD7F9BA28F7}"/>
              </a:ext>
            </a:extLst>
          </p:cNvPr>
          <p:cNvSpPr>
            <a:spLocks noChangeAspect="1"/>
          </p:cNvSpPr>
          <p:nvPr/>
        </p:nvSpPr>
        <p:spPr bwMode="auto">
          <a:xfrm>
            <a:off x="4198406" y="3654426"/>
            <a:ext cx="333375" cy="301625"/>
          </a:xfrm>
          <a:custGeom>
            <a:avLst/>
            <a:gdLst>
              <a:gd name="connsiteX0" fmla="*/ 496512 w 622984"/>
              <a:gd name="connsiteY0" fmla="*/ 492841 h 564606"/>
              <a:gd name="connsiteX1" fmla="*/ 473955 w 622984"/>
              <a:gd name="connsiteY1" fmla="*/ 515853 h 564606"/>
              <a:gd name="connsiteX2" fmla="*/ 496512 w 622984"/>
              <a:gd name="connsiteY2" fmla="*/ 535354 h 564606"/>
              <a:gd name="connsiteX3" fmla="*/ 519457 w 622984"/>
              <a:gd name="connsiteY3" fmla="*/ 515853 h 564606"/>
              <a:gd name="connsiteX4" fmla="*/ 496512 w 622984"/>
              <a:gd name="connsiteY4" fmla="*/ 492841 h 564606"/>
              <a:gd name="connsiteX5" fmla="*/ 249694 w 622984"/>
              <a:gd name="connsiteY5" fmla="*/ 352049 h 564606"/>
              <a:gd name="connsiteX6" fmla="*/ 272741 w 622984"/>
              <a:gd name="connsiteY6" fmla="*/ 374570 h 564606"/>
              <a:gd name="connsiteX7" fmla="*/ 171569 w 622984"/>
              <a:gd name="connsiteY7" fmla="*/ 475137 h 564606"/>
              <a:gd name="connsiteX8" fmla="*/ 177819 w 622984"/>
              <a:gd name="connsiteY8" fmla="*/ 481738 h 564606"/>
              <a:gd name="connsiteX9" fmla="*/ 155163 w 622984"/>
              <a:gd name="connsiteY9" fmla="*/ 510860 h 564606"/>
              <a:gd name="connsiteX10" fmla="*/ 73522 w 622984"/>
              <a:gd name="connsiteY10" fmla="*/ 562891 h 564606"/>
              <a:gd name="connsiteX11" fmla="*/ 60241 w 622984"/>
              <a:gd name="connsiteY11" fmla="*/ 550077 h 564606"/>
              <a:gd name="connsiteX12" fmla="*/ 112585 w 622984"/>
              <a:gd name="connsiteY12" fmla="*/ 468925 h 564606"/>
              <a:gd name="connsiteX13" fmla="*/ 141882 w 622984"/>
              <a:gd name="connsiteY13" fmla="*/ 446015 h 564606"/>
              <a:gd name="connsiteX14" fmla="*/ 148522 w 622984"/>
              <a:gd name="connsiteY14" fmla="*/ 452616 h 564606"/>
              <a:gd name="connsiteX15" fmla="*/ 122234 w 622984"/>
              <a:gd name="connsiteY15" fmla="*/ 15041 h 564606"/>
              <a:gd name="connsiteX16" fmla="*/ 210667 w 622984"/>
              <a:gd name="connsiteY16" fmla="*/ 52502 h 564606"/>
              <a:gd name="connsiteX17" fmla="*/ 242946 w 622984"/>
              <a:gd name="connsiteY17" fmla="*/ 173410 h 564606"/>
              <a:gd name="connsiteX18" fmla="*/ 532291 w 622984"/>
              <a:gd name="connsiteY18" fmla="*/ 463589 h 564606"/>
              <a:gd name="connsiteX19" fmla="*/ 532291 w 622984"/>
              <a:gd name="connsiteY19" fmla="*/ 545105 h 564606"/>
              <a:gd name="connsiteX20" fmla="*/ 493400 w 622984"/>
              <a:gd name="connsiteY20" fmla="*/ 564606 h 564606"/>
              <a:gd name="connsiteX21" fmla="*/ 451010 w 622984"/>
              <a:gd name="connsiteY21" fmla="*/ 545105 h 564606"/>
              <a:gd name="connsiteX22" fmla="*/ 161665 w 622984"/>
              <a:gd name="connsiteY22" fmla="*/ 258046 h 564606"/>
              <a:gd name="connsiteX23" fmla="*/ 34882 w 622984"/>
              <a:gd name="connsiteY23" fmla="*/ 225674 h 564606"/>
              <a:gd name="connsiteX24" fmla="*/ 5715 w 622984"/>
              <a:gd name="connsiteY24" fmla="*/ 104766 h 564606"/>
              <a:gd name="connsiteX25" fmla="*/ 74162 w 622984"/>
              <a:gd name="connsiteY25" fmla="*/ 176530 h 564606"/>
              <a:gd name="connsiteX26" fmla="*/ 142220 w 622984"/>
              <a:gd name="connsiteY26" fmla="*/ 157029 h 564606"/>
              <a:gd name="connsiteX27" fmla="*/ 161665 w 622984"/>
              <a:gd name="connsiteY27" fmla="*/ 88385 h 564606"/>
              <a:gd name="connsiteX28" fmla="*/ 90107 w 622984"/>
              <a:gd name="connsiteY28" fmla="*/ 20130 h 564606"/>
              <a:gd name="connsiteX29" fmla="*/ 122234 w 622984"/>
              <a:gd name="connsiteY29" fmla="*/ 15041 h 564606"/>
              <a:gd name="connsiteX30" fmla="*/ 531841 w 622984"/>
              <a:gd name="connsiteY30" fmla="*/ 0 h 564606"/>
              <a:gd name="connsiteX31" fmla="*/ 622984 w 622984"/>
              <a:gd name="connsiteY31" fmla="*/ 87684 h 564606"/>
              <a:gd name="connsiteX32" fmla="*/ 463289 w 622984"/>
              <a:gd name="connsiteY32" fmla="*/ 247465 h 564606"/>
              <a:gd name="connsiteX33" fmla="*/ 424339 w 622984"/>
              <a:gd name="connsiteY33" fmla="*/ 257207 h 564606"/>
              <a:gd name="connsiteX34" fmla="*/ 362409 w 622984"/>
              <a:gd name="connsiteY34" fmla="*/ 198751 h 564606"/>
              <a:gd name="connsiteX35" fmla="*/ 375263 w 622984"/>
              <a:gd name="connsiteY35" fmla="*/ 159391 h 564606"/>
              <a:gd name="connsiteX36" fmla="*/ 531841 w 622984"/>
              <a:gd name="connsiteY36" fmla="*/ 0 h 56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84" h="564606">
                <a:moveTo>
                  <a:pt x="496512" y="492841"/>
                </a:moveTo>
                <a:cubicBezTo>
                  <a:pt x="483678" y="492841"/>
                  <a:pt x="473955" y="502592"/>
                  <a:pt x="473955" y="515853"/>
                </a:cubicBezTo>
                <a:cubicBezTo>
                  <a:pt x="473955" y="525604"/>
                  <a:pt x="483678" y="535354"/>
                  <a:pt x="496512" y="535354"/>
                </a:cubicBezTo>
                <a:cubicBezTo>
                  <a:pt x="509734" y="535354"/>
                  <a:pt x="519457" y="525604"/>
                  <a:pt x="519457" y="515853"/>
                </a:cubicBezTo>
                <a:cubicBezTo>
                  <a:pt x="519457" y="502592"/>
                  <a:pt x="509734" y="492841"/>
                  <a:pt x="496512" y="492841"/>
                </a:cubicBezTo>
                <a:close/>
                <a:moveTo>
                  <a:pt x="249694" y="352049"/>
                </a:moveTo>
                <a:lnTo>
                  <a:pt x="272741" y="374570"/>
                </a:lnTo>
                <a:lnTo>
                  <a:pt x="171569" y="475137"/>
                </a:lnTo>
                <a:lnTo>
                  <a:pt x="177819" y="481738"/>
                </a:lnTo>
                <a:lnTo>
                  <a:pt x="155163" y="510860"/>
                </a:lnTo>
                <a:lnTo>
                  <a:pt x="73522" y="562891"/>
                </a:lnTo>
                <a:lnTo>
                  <a:pt x="60241" y="550077"/>
                </a:lnTo>
                <a:lnTo>
                  <a:pt x="112585" y="468925"/>
                </a:lnTo>
                <a:lnTo>
                  <a:pt x="141882" y="446015"/>
                </a:lnTo>
                <a:lnTo>
                  <a:pt x="148522" y="452616"/>
                </a:lnTo>
                <a:close/>
                <a:moveTo>
                  <a:pt x="122234" y="15041"/>
                </a:moveTo>
                <a:cubicBezTo>
                  <a:pt x="154446" y="14694"/>
                  <a:pt x="186166" y="28223"/>
                  <a:pt x="210667" y="52502"/>
                </a:cubicBezTo>
                <a:cubicBezTo>
                  <a:pt x="242946" y="85264"/>
                  <a:pt x="256169" y="130897"/>
                  <a:pt x="242946" y="173410"/>
                </a:cubicBezTo>
                <a:lnTo>
                  <a:pt x="532291" y="463589"/>
                </a:lnTo>
                <a:cubicBezTo>
                  <a:pt x="555236" y="486211"/>
                  <a:pt x="555236" y="522093"/>
                  <a:pt x="532291" y="545105"/>
                </a:cubicBezTo>
                <a:cubicBezTo>
                  <a:pt x="522568" y="557976"/>
                  <a:pt x="506234" y="564606"/>
                  <a:pt x="493400" y="564606"/>
                </a:cubicBezTo>
                <a:cubicBezTo>
                  <a:pt x="477066" y="564606"/>
                  <a:pt x="460733" y="557976"/>
                  <a:pt x="451010" y="545105"/>
                </a:cubicBezTo>
                <a:cubicBezTo>
                  <a:pt x="451010" y="545105"/>
                  <a:pt x="451010" y="545105"/>
                  <a:pt x="161665" y="258046"/>
                </a:cubicBezTo>
                <a:cubicBezTo>
                  <a:pt x="119275" y="270917"/>
                  <a:pt x="70662" y="261556"/>
                  <a:pt x="34882" y="225674"/>
                </a:cubicBezTo>
                <a:cubicBezTo>
                  <a:pt x="2215" y="192911"/>
                  <a:pt x="-7508" y="147278"/>
                  <a:pt x="5715" y="104766"/>
                </a:cubicBezTo>
                <a:cubicBezTo>
                  <a:pt x="5715" y="104766"/>
                  <a:pt x="5715" y="104766"/>
                  <a:pt x="74162" y="176530"/>
                </a:cubicBezTo>
                <a:cubicBezTo>
                  <a:pt x="74162" y="176530"/>
                  <a:pt x="74162" y="176530"/>
                  <a:pt x="142220" y="157029"/>
                </a:cubicBezTo>
                <a:cubicBezTo>
                  <a:pt x="142220" y="157029"/>
                  <a:pt x="142220" y="157029"/>
                  <a:pt x="161665" y="88385"/>
                </a:cubicBezTo>
                <a:cubicBezTo>
                  <a:pt x="161665" y="88385"/>
                  <a:pt x="161665" y="88385"/>
                  <a:pt x="90107" y="20130"/>
                </a:cubicBezTo>
                <a:cubicBezTo>
                  <a:pt x="100704" y="16815"/>
                  <a:pt x="111497" y="15157"/>
                  <a:pt x="122234" y="15041"/>
                </a:cubicBezTo>
                <a:close/>
                <a:moveTo>
                  <a:pt x="531841" y="0"/>
                </a:moveTo>
                <a:cubicBezTo>
                  <a:pt x="531841" y="0"/>
                  <a:pt x="531841" y="0"/>
                  <a:pt x="622984" y="87684"/>
                </a:cubicBezTo>
                <a:cubicBezTo>
                  <a:pt x="622984" y="87684"/>
                  <a:pt x="622984" y="87684"/>
                  <a:pt x="463289" y="247465"/>
                </a:cubicBezTo>
                <a:cubicBezTo>
                  <a:pt x="450436" y="247465"/>
                  <a:pt x="434077" y="250582"/>
                  <a:pt x="424339" y="257207"/>
                </a:cubicBezTo>
                <a:lnTo>
                  <a:pt x="362409" y="198751"/>
                </a:lnTo>
                <a:cubicBezTo>
                  <a:pt x="372147" y="189009"/>
                  <a:pt x="375263" y="172641"/>
                  <a:pt x="375263" y="159391"/>
                </a:cubicBezTo>
                <a:cubicBezTo>
                  <a:pt x="375263" y="159391"/>
                  <a:pt x="375263" y="159391"/>
                  <a:pt x="531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F89F5121-6F6F-36A7-D8D1-EE6869AE452A}"/>
              </a:ext>
            </a:extLst>
          </p:cNvPr>
          <p:cNvSpPr>
            <a:spLocks noChangeAspect="1"/>
          </p:cNvSpPr>
          <p:nvPr/>
        </p:nvSpPr>
        <p:spPr bwMode="auto">
          <a:xfrm>
            <a:off x="7618413" y="1689100"/>
            <a:ext cx="271462" cy="27146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76CA16CD-EBE8-2566-5AB5-5CF62C5C2B42}"/>
              </a:ext>
            </a:extLst>
          </p:cNvPr>
          <p:cNvSpPr>
            <a:spLocks noChangeAspect="1"/>
          </p:cNvSpPr>
          <p:nvPr/>
        </p:nvSpPr>
        <p:spPr bwMode="auto">
          <a:xfrm>
            <a:off x="7630048" y="5147417"/>
            <a:ext cx="298450" cy="239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D2FF4C9E-537D-535F-F316-A66B082520F3}"/>
              </a:ext>
            </a:extLst>
          </p:cNvPr>
          <p:cNvSpPr>
            <a:spLocks noChangeAspect="1"/>
          </p:cNvSpPr>
          <p:nvPr/>
        </p:nvSpPr>
        <p:spPr bwMode="auto">
          <a:xfrm>
            <a:off x="7593013" y="3411538"/>
            <a:ext cx="296862" cy="298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AE00544-9E0E-3F87-8ABC-C6E70137670B}"/>
              </a:ext>
            </a:extLst>
          </p:cNvPr>
          <p:cNvSpPr>
            <a:spLocks noChangeAspect="1"/>
          </p:cNvSpPr>
          <p:nvPr/>
        </p:nvSpPr>
        <p:spPr bwMode="auto">
          <a:xfrm>
            <a:off x="4244975" y="1689100"/>
            <a:ext cx="280988" cy="268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FAD8C7B0-B389-9971-BBA1-342249C91FBA}"/>
              </a:ext>
            </a:extLst>
          </p:cNvPr>
          <p:cNvSpPr>
            <a:spLocks noChangeAspect="1"/>
          </p:cNvSpPr>
          <p:nvPr/>
        </p:nvSpPr>
        <p:spPr bwMode="auto">
          <a:xfrm>
            <a:off x="4254501" y="5103813"/>
            <a:ext cx="269875" cy="323850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endParaRPr sz="2133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6639" name="îŝḷíde">
            <a:extLst>
              <a:ext uri="{FF2B5EF4-FFF2-40B4-BE49-F238E27FC236}">
                <a16:creationId xmlns:a16="http://schemas.microsoft.com/office/drawing/2014/main" id="{5D61092E-68D2-4D7B-3DEA-87A99391EB51}"/>
              </a:ext>
            </a:extLst>
          </p:cNvPr>
          <p:cNvGrpSpPr>
            <a:grpSpLocks/>
          </p:cNvGrpSpPr>
          <p:nvPr/>
        </p:nvGrpSpPr>
        <p:grpSpPr bwMode="auto">
          <a:xfrm>
            <a:off x="1808704" y="1127441"/>
            <a:ext cx="2483767" cy="1517534"/>
            <a:chOff x="440608" y="3726486"/>
            <a:chExt cx="2560959" cy="1517889"/>
          </a:xfrm>
        </p:grpSpPr>
        <p:sp>
          <p:nvSpPr>
            <p:cNvPr id="26656" name="ïšlîḓé">
              <a:extLst>
                <a:ext uri="{FF2B5EF4-FFF2-40B4-BE49-F238E27FC236}">
                  <a16:creationId xmlns:a16="http://schemas.microsoft.com/office/drawing/2014/main" id="{AF1A0EFD-DED3-F371-673C-CDD122C49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15" y="4225663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17" name="îŝḷiďê">
              <a:extLst>
                <a:ext uri="{FF2B5EF4-FFF2-40B4-BE49-F238E27FC236}">
                  <a16:creationId xmlns:a16="http://schemas.microsoft.com/office/drawing/2014/main" id="{174E5679-7A21-014B-7CA1-FDA2ACF68071}"/>
                </a:ext>
              </a:extLst>
            </p:cNvPr>
            <p:cNvSpPr txBox="1"/>
            <p:nvPr/>
          </p:nvSpPr>
          <p:spPr bwMode="auto">
            <a:xfrm>
              <a:off x="440608" y="3726486"/>
              <a:ext cx="2560959" cy="387441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데이터 무제한 저장 및 자가관리</a:t>
              </a:r>
              <a:endParaRPr lang="en-US" altLang="zh-CN" sz="1400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grpSp>
        <p:nvGrpSpPr>
          <p:cNvPr id="26640" name="îŝḷíde">
            <a:extLst>
              <a:ext uri="{FF2B5EF4-FFF2-40B4-BE49-F238E27FC236}">
                <a16:creationId xmlns:a16="http://schemas.microsoft.com/office/drawing/2014/main" id="{296E64A1-7C43-C2E8-5461-ECC40B44372B}"/>
              </a:ext>
            </a:extLst>
          </p:cNvPr>
          <p:cNvGrpSpPr>
            <a:grpSpLocks/>
          </p:cNvGrpSpPr>
          <p:nvPr/>
        </p:nvGrpSpPr>
        <p:grpSpPr bwMode="auto">
          <a:xfrm>
            <a:off x="8456822" y="887526"/>
            <a:ext cx="1909128" cy="1527185"/>
            <a:chOff x="685483" y="3231066"/>
            <a:chExt cx="1968461" cy="1527542"/>
          </a:xfrm>
        </p:grpSpPr>
        <p:sp>
          <p:nvSpPr>
            <p:cNvPr id="26654" name="ïšlîḓé">
              <a:extLst>
                <a:ext uri="{FF2B5EF4-FFF2-40B4-BE49-F238E27FC236}">
                  <a16:creationId xmlns:a16="http://schemas.microsoft.com/office/drawing/2014/main" id="{9B9555A1-CD92-45E1-DDBE-BE875F40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133" y="3739896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100" dirty="0">
                  <a:solidFill>
                    <a:prstClr val="black"/>
                  </a:solidFill>
                </a:rPr>
                <a:t>웹페이지를 자체 컨트롤 보드에서 제공하여 사용자 명령에 따라 정보를 제공함</a:t>
              </a: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21" name="îŝḷiďê">
              <a:extLst>
                <a:ext uri="{FF2B5EF4-FFF2-40B4-BE49-F238E27FC236}">
                  <a16:creationId xmlns:a16="http://schemas.microsoft.com/office/drawing/2014/main" id="{79EC42E6-036F-E8BA-BB42-487CF4C535AA}"/>
                </a:ext>
              </a:extLst>
            </p:cNvPr>
            <p:cNvSpPr txBox="1"/>
            <p:nvPr/>
          </p:nvSpPr>
          <p:spPr bwMode="auto">
            <a:xfrm>
              <a:off x="685483" y="3231066"/>
              <a:ext cx="1787426" cy="387441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rmAutofit fontScale="850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ko-KR" altLang="en-US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웹</a:t>
              </a:r>
              <a:r>
                <a:rPr lang="en-US" altLang="ko-KR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(</a:t>
              </a:r>
              <a:r>
                <a:rPr lang="en-US" altLang="ko-KR" sz="16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web</a:t>
              </a:r>
              <a:r>
                <a:rPr lang="en-US" altLang="ko-KR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)</a:t>
              </a:r>
              <a:r>
                <a:rPr lang="ko-KR" altLang="en-US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방식 </a:t>
              </a:r>
              <a:r>
                <a:rPr lang="ko-KR" altLang="en-US" b="1" dirty="0" err="1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체택</a:t>
              </a:r>
              <a:endParaRPr lang="en-US" altLang="zh-CN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grpSp>
        <p:nvGrpSpPr>
          <p:cNvPr id="26641" name="îŝḷíde">
            <a:extLst>
              <a:ext uri="{FF2B5EF4-FFF2-40B4-BE49-F238E27FC236}">
                <a16:creationId xmlns:a16="http://schemas.microsoft.com/office/drawing/2014/main" id="{5CC65CAD-55F7-0AD5-45CE-63336F16AAE4}"/>
              </a:ext>
            </a:extLst>
          </p:cNvPr>
          <p:cNvGrpSpPr>
            <a:grpSpLocks/>
          </p:cNvGrpSpPr>
          <p:nvPr/>
        </p:nvGrpSpPr>
        <p:grpSpPr bwMode="auto">
          <a:xfrm>
            <a:off x="2064730" y="3288866"/>
            <a:ext cx="1813793" cy="860215"/>
            <a:chOff x="638415" y="3942655"/>
            <a:chExt cx="1835451" cy="1301720"/>
          </a:xfrm>
        </p:grpSpPr>
        <p:sp>
          <p:nvSpPr>
            <p:cNvPr id="26652" name="ïšlîḓé">
              <a:extLst>
                <a:ext uri="{FF2B5EF4-FFF2-40B4-BE49-F238E27FC236}">
                  <a16:creationId xmlns:a16="http://schemas.microsoft.com/office/drawing/2014/main" id="{5CD39B0E-54D2-D0CA-293A-3B86209BF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15" y="4225663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24" name="îŝḷiďê">
              <a:extLst>
                <a:ext uri="{FF2B5EF4-FFF2-40B4-BE49-F238E27FC236}">
                  <a16:creationId xmlns:a16="http://schemas.microsoft.com/office/drawing/2014/main" id="{708B7379-7C40-8A8A-769D-6A1944B6765A}"/>
                </a:ext>
              </a:extLst>
            </p:cNvPr>
            <p:cNvSpPr txBox="1"/>
            <p:nvPr/>
          </p:nvSpPr>
          <p:spPr bwMode="auto">
            <a:xfrm>
              <a:off x="686440" y="3942655"/>
              <a:ext cx="1787426" cy="621960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zh-CN" sz="1200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grpSp>
        <p:nvGrpSpPr>
          <p:cNvPr id="26642" name="îŝḷíde">
            <a:extLst>
              <a:ext uri="{FF2B5EF4-FFF2-40B4-BE49-F238E27FC236}">
                <a16:creationId xmlns:a16="http://schemas.microsoft.com/office/drawing/2014/main" id="{AEABD7F6-7F93-DF28-6334-7136D06C3283}"/>
              </a:ext>
            </a:extLst>
          </p:cNvPr>
          <p:cNvGrpSpPr>
            <a:grpSpLocks/>
          </p:cNvGrpSpPr>
          <p:nvPr/>
        </p:nvGrpSpPr>
        <p:grpSpPr bwMode="auto">
          <a:xfrm>
            <a:off x="8292793" y="2823278"/>
            <a:ext cx="1757069" cy="1429101"/>
            <a:chOff x="486224" y="3479363"/>
            <a:chExt cx="1811676" cy="1429435"/>
          </a:xfrm>
        </p:grpSpPr>
        <p:sp>
          <p:nvSpPr>
            <p:cNvPr id="26650" name="ïšlîḓé">
              <a:extLst>
                <a:ext uri="{FF2B5EF4-FFF2-40B4-BE49-F238E27FC236}">
                  <a16:creationId xmlns:a16="http://schemas.microsoft.com/office/drawing/2014/main" id="{C033D9AA-1759-7FE1-F62F-31A2B7F1D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4" y="3890086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100" dirty="0">
                  <a:solidFill>
                    <a:prstClr val="black"/>
                  </a:solidFill>
                </a:rPr>
                <a:t> </a:t>
              </a:r>
              <a:r>
                <a:rPr lang="ko-KR" altLang="en-US" sz="1100" dirty="0" err="1">
                  <a:solidFill>
                    <a:prstClr val="black"/>
                  </a:solidFill>
                </a:rPr>
                <a:t>채널별</a:t>
              </a:r>
              <a:r>
                <a:rPr lang="ko-KR" altLang="en-US" sz="1100" dirty="0">
                  <a:solidFill>
                    <a:prstClr val="black"/>
                  </a:solidFill>
                </a:rPr>
                <a:t> 개폐기 </a:t>
              </a:r>
              <a:r>
                <a:rPr lang="en-US" altLang="ko-KR" sz="1100" dirty="0">
                  <a:solidFill>
                    <a:prstClr val="black"/>
                  </a:solidFill>
                </a:rPr>
                <a:t>NO NC </a:t>
              </a:r>
              <a:r>
                <a:rPr lang="ko-KR" altLang="en-US" sz="1100" dirty="0">
                  <a:solidFill>
                    <a:prstClr val="black"/>
                  </a:solidFill>
                </a:rPr>
                <a:t>제어방식  선택가능 하며</a:t>
              </a:r>
              <a:endParaRPr lang="en-US" altLang="ko-KR" sz="1100" dirty="0">
                <a:solidFill>
                  <a:prstClr val="black"/>
                </a:solidFill>
              </a:endParaRPr>
            </a:p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100" dirty="0">
                  <a:solidFill>
                    <a:prstClr val="black"/>
                  </a:solidFill>
                </a:rPr>
                <a:t>단독 자동제어 기능 탑재</a:t>
              </a:r>
              <a:endParaRPr lang="en-US" altLang="ko-KR" sz="1100" dirty="0">
                <a:solidFill>
                  <a:prstClr val="black"/>
                </a:solidFill>
              </a:endParaRPr>
            </a:p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100" dirty="0">
                  <a:solidFill>
                    <a:prstClr val="black"/>
                  </a:solidFill>
                </a:rPr>
                <a:t>(</a:t>
              </a:r>
              <a:r>
                <a:rPr lang="ko-KR" altLang="en-US" sz="1100" dirty="0">
                  <a:solidFill>
                    <a:prstClr val="black"/>
                  </a:solidFill>
                </a:rPr>
                <a:t>온도 시간</a:t>
              </a:r>
              <a:r>
                <a:rPr lang="en-US" altLang="ko-KR" sz="1100" dirty="0">
                  <a:solidFill>
                    <a:prstClr val="black"/>
                  </a:solidFill>
                </a:rPr>
                <a:t> </a:t>
              </a:r>
              <a:r>
                <a:rPr lang="ko-KR" altLang="en-US" sz="1100" dirty="0">
                  <a:solidFill>
                    <a:prstClr val="black"/>
                  </a:solidFill>
                </a:rPr>
                <a:t>선택</a:t>
              </a:r>
              <a:r>
                <a:rPr lang="en-US" altLang="ko-KR" sz="1100" dirty="0">
                  <a:solidFill>
                    <a:prstClr val="black"/>
                  </a:solidFill>
                </a:rPr>
                <a:t>)</a:t>
              </a:r>
              <a:r>
                <a:rPr lang="ko-KR" altLang="en-US" sz="1100" dirty="0">
                  <a:solidFill>
                    <a:prstClr val="black"/>
                  </a:solidFill>
                </a:rPr>
                <a:t> </a:t>
              </a: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27" name="îŝḷiďê">
              <a:extLst>
                <a:ext uri="{FF2B5EF4-FFF2-40B4-BE49-F238E27FC236}">
                  <a16:creationId xmlns:a16="http://schemas.microsoft.com/office/drawing/2014/main" id="{EF70AC47-046F-3767-038A-FC2409FBCBB7}"/>
                </a:ext>
              </a:extLst>
            </p:cNvPr>
            <p:cNvSpPr txBox="1"/>
            <p:nvPr/>
          </p:nvSpPr>
          <p:spPr bwMode="auto">
            <a:xfrm>
              <a:off x="510474" y="3479363"/>
              <a:ext cx="1787426" cy="387441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rgbClr val="4F81BD"/>
                  </a:solidFill>
                  <a:latin typeface="맑은 고딕"/>
                  <a:ea typeface="宋体" panose="02010600030101010101" pitchFamily="2" charset="-122"/>
                </a:rPr>
                <a:t>32ch</a:t>
              </a: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 제어</a:t>
              </a:r>
              <a:endParaRPr lang="en-US" altLang="zh-CN" sz="1400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grpSp>
        <p:nvGrpSpPr>
          <p:cNvPr id="26643" name="îŝḷíde">
            <a:extLst>
              <a:ext uri="{FF2B5EF4-FFF2-40B4-BE49-F238E27FC236}">
                <a16:creationId xmlns:a16="http://schemas.microsoft.com/office/drawing/2014/main" id="{C6FD1B03-6CE0-A5AD-A925-95A10D333F8F}"/>
              </a:ext>
            </a:extLst>
          </p:cNvPr>
          <p:cNvGrpSpPr>
            <a:grpSpLocks/>
          </p:cNvGrpSpPr>
          <p:nvPr/>
        </p:nvGrpSpPr>
        <p:grpSpPr bwMode="auto">
          <a:xfrm>
            <a:off x="2105829" y="4782765"/>
            <a:ext cx="1736725" cy="1377950"/>
            <a:chOff x="634526" y="3867690"/>
            <a:chExt cx="1790700" cy="1376685"/>
          </a:xfrm>
        </p:grpSpPr>
        <p:sp>
          <p:nvSpPr>
            <p:cNvPr id="26648" name="ïšlîḓé">
              <a:extLst>
                <a:ext uri="{FF2B5EF4-FFF2-40B4-BE49-F238E27FC236}">
                  <a16:creationId xmlns:a16="http://schemas.microsoft.com/office/drawing/2014/main" id="{54120D2C-A8BD-7968-5D3D-7A4200ECE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15" y="4225663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100" dirty="0">
                  <a:solidFill>
                    <a:prstClr val="black"/>
                  </a:solidFill>
                </a:rPr>
                <a:t>온도 습도 </a:t>
              </a:r>
              <a:r>
                <a:rPr lang="en-US" altLang="ko-KR" sz="1100" dirty="0">
                  <a:solidFill>
                    <a:prstClr val="black"/>
                  </a:solidFill>
                </a:rPr>
                <a:t>CO2  </a:t>
              </a:r>
              <a:r>
                <a:rPr lang="ko-KR" altLang="en-US" sz="1100" dirty="0">
                  <a:solidFill>
                    <a:prstClr val="black"/>
                  </a:solidFill>
                </a:rPr>
                <a:t>강우 외부기상</a:t>
              </a:r>
              <a:r>
                <a:rPr lang="en-US" altLang="ko-KR" sz="1100" dirty="0">
                  <a:solidFill>
                    <a:prstClr val="black"/>
                  </a:solidFill>
                </a:rPr>
                <a:t>,</a:t>
              </a:r>
              <a:r>
                <a:rPr lang="ko-KR" altLang="en-US" sz="1100" dirty="0" err="1">
                  <a:solidFill>
                    <a:prstClr val="black"/>
                  </a:solidFill>
                </a:rPr>
                <a:t>토양함수율등</a:t>
              </a:r>
              <a:endParaRPr lang="en-US" altLang="ko-KR" sz="1100" dirty="0">
                <a:solidFill>
                  <a:prstClr val="black"/>
                </a:solidFill>
              </a:endParaRPr>
            </a:p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100" dirty="0">
                  <a:solidFill>
                    <a:prstClr val="black"/>
                  </a:solidFill>
                </a:rPr>
                <a:t>(485 MODBUS) </a:t>
              </a:r>
              <a:r>
                <a:rPr lang="ko-KR" altLang="en-US" sz="1100" dirty="0">
                  <a:solidFill>
                    <a:prstClr val="black"/>
                  </a:solidFill>
                </a:rPr>
                <a:t> 프로토콜  통신 </a:t>
              </a: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30" name="îŝḷiďê">
              <a:extLst>
                <a:ext uri="{FF2B5EF4-FFF2-40B4-BE49-F238E27FC236}">
                  <a16:creationId xmlns:a16="http://schemas.microsoft.com/office/drawing/2014/main" id="{745E11A3-AC96-861D-DD4F-F73813DDA4F9}"/>
                </a:ext>
              </a:extLst>
            </p:cNvPr>
            <p:cNvSpPr txBox="1"/>
            <p:nvPr/>
          </p:nvSpPr>
          <p:spPr bwMode="auto">
            <a:xfrm>
              <a:off x="634526" y="3867690"/>
              <a:ext cx="1787426" cy="386994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1400" b="1" dirty="0">
                  <a:solidFill>
                    <a:srgbClr val="4F81BD"/>
                  </a:solidFill>
                  <a:latin typeface="맑은 고딕"/>
                  <a:ea typeface="宋体" panose="02010600030101010101" pitchFamily="2" charset="-122"/>
                </a:rPr>
                <a:t>485</a:t>
              </a: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통신 센서 입력  </a:t>
              </a:r>
              <a:endParaRPr lang="en-US" altLang="ko-KR" sz="1400" b="1" dirty="0">
                <a:solidFill>
                  <a:srgbClr val="4F81BD"/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데이터 저장 </a:t>
              </a:r>
              <a:endParaRPr lang="en-US" altLang="zh-CN" sz="1400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grpSp>
        <p:nvGrpSpPr>
          <p:cNvPr id="26644" name="îŝḷíde">
            <a:extLst>
              <a:ext uri="{FF2B5EF4-FFF2-40B4-BE49-F238E27FC236}">
                <a16:creationId xmlns:a16="http://schemas.microsoft.com/office/drawing/2014/main" id="{539D78AD-A4BE-DC44-026F-D23A4A6721B0}"/>
              </a:ext>
            </a:extLst>
          </p:cNvPr>
          <p:cNvGrpSpPr>
            <a:grpSpLocks/>
          </p:cNvGrpSpPr>
          <p:nvPr/>
        </p:nvGrpSpPr>
        <p:grpSpPr bwMode="auto">
          <a:xfrm>
            <a:off x="8040689" y="4584853"/>
            <a:ext cx="2342607" cy="1538608"/>
            <a:chOff x="256417" y="3498295"/>
            <a:chExt cx="2415412" cy="1537196"/>
          </a:xfrm>
        </p:grpSpPr>
        <p:sp>
          <p:nvSpPr>
            <p:cNvPr id="26646" name="ïšlîḓé">
              <a:extLst>
                <a:ext uri="{FF2B5EF4-FFF2-40B4-BE49-F238E27FC236}">
                  <a16:creationId xmlns:a16="http://schemas.microsoft.com/office/drawing/2014/main" id="{ABC8F7CC-71FA-768B-A288-939C8C491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36" y="4016779"/>
              <a:ext cx="1786811" cy="10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1pPr>
              <a:lvl2pPr indent="-28575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2pPr>
              <a:lvl3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3pPr>
              <a:lvl4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4pPr>
              <a:lvl5pPr indent="-228600" defTabSz="912813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5pPr>
              <a:lvl6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6pPr>
              <a:lvl7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7pPr>
              <a:lvl8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8pPr>
              <a:lvl9pPr indent="-228600" defTabSz="912813" fontAlgn="base" latinLnBrk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34" charset="-127"/>
                  <a:ea typeface="맑은 고딕" panose="020B0503020000020004" pitchFamily="34" charset="-127"/>
                </a:defRPr>
              </a:lvl9pPr>
            </a:lstStyle>
            <a:p>
              <a:pPr algn="ctr" fontAlgn="base" latinLnBrk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ko-KR" altLang="en-US" sz="1100" dirty="0">
                  <a:solidFill>
                    <a:prstClr val="black"/>
                  </a:solidFill>
                </a:rPr>
                <a:t>전면 터치패널 </a:t>
              </a:r>
              <a:r>
                <a:rPr lang="ko-KR" altLang="en-US" sz="1100" dirty="0" err="1">
                  <a:solidFill>
                    <a:prstClr val="black"/>
                  </a:solidFill>
                </a:rPr>
                <a:t>테블릿</a:t>
              </a:r>
              <a:r>
                <a:rPr lang="ko-KR" altLang="en-US" sz="1100" dirty="0">
                  <a:solidFill>
                    <a:prstClr val="black"/>
                  </a:solidFill>
                </a:rPr>
                <a:t> </a:t>
              </a:r>
              <a:r>
                <a:rPr lang="en-US" altLang="ko-KR" sz="1100" dirty="0">
                  <a:solidFill>
                    <a:prstClr val="black"/>
                  </a:solidFill>
                </a:rPr>
                <a:t>PC</a:t>
              </a:r>
              <a:r>
                <a:rPr lang="ko-KR" altLang="en-US" sz="1100" dirty="0">
                  <a:solidFill>
                    <a:prstClr val="black"/>
                  </a:solidFill>
                </a:rPr>
                <a:t>를 적용하여 어디서든 동작 제어 및 데이터 검색이 가능 합니다</a:t>
              </a:r>
              <a:endParaRPr lang="en-US" altLang="ko-KR" sz="1100" dirty="0">
                <a:solidFill>
                  <a:prstClr val="black"/>
                </a:solidFill>
              </a:endParaRPr>
            </a:p>
          </p:txBody>
        </p:sp>
        <p:sp>
          <p:nvSpPr>
            <p:cNvPr id="33" name="îŝḷiďê">
              <a:extLst>
                <a:ext uri="{FF2B5EF4-FFF2-40B4-BE49-F238E27FC236}">
                  <a16:creationId xmlns:a16="http://schemas.microsoft.com/office/drawing/2014/main" id="{0A812D01-526F-6959-C112-5F21C2312902}"/>
                </a:ext>
              </a:extLst>
            </p:cNvPr>
            <p:cNvSpPr txBox="1"/>
            <p:nvPr/>
          </p:nvSpPr>
          <p:spPr bwMode="auto">
            <a:xfrm>
              <a:off x="256417" y="3498295"/>
              <a:ext cx="2415412" cy="386994"/>
            </a:xfrm>
            <a:prstGeom prst="rect">
              <a:avLst/>
            </a:prstGeom>
            <a:noFill/>
            <a:ln>
              <a:noFill/>
            </a:ln>
          </p:spPr>
          <p:txBody>
            <a:bodyPr anchor="b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전면 </a:t>
              </a:r>
              <a:r>
                <a:rPr lang="ko-KR" altLang="en-US" sz="1400" b="1" dirty="0" err="1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테블릿</a:t>
              </a:r>
              <a:r>
                <a:rPr lang="en-US" altLang="ko-KR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PC </a:t>
              </a:r>
              <a:r>
                <a:rPr lang="ko-KR" altLang="en-US" sz="1400" b="1" dirty="0">
                  <a:solidFill>
                    <a:srgbClr val="4F81BD"/>
                  </a:solidFill>
                  <a:latin typeface="맑은 고딕"/>
                  <a:ea typeface="맑은 고딕" panose="020B0503020000020004" pitchFamily="50" charset="-127"/>
                </a:rPr>
                <a:t>터치 패널</a:t>
              </a:r>
              <a:endParaRPr lang="en-US" altLang="zh-CN" sz="1400" b="1" dirty="0">
                <a:solidFill>
                  <a:srgbClr val="4F81BD"/>
                </a:solidFill>
                <a:latin typeface="맑은 고딕"/>
                <a:ea typeface="宋体" panose="02010600030101010101" pitchFamily="2" charset="-122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1399D5E-BEC2-450A-8699-D2C1432291E6}"/>
              </a:ext>
            </a:extLst>
          </p:cNvPr>
          <p:cNvSpPr txBox="1"/>
          <p:nvPr/>
        </p:nvSpPr>
        <p:spPr>
          <a:xfrm>
            <a:off x="1989143" y="1655170"/>
            <a:ext cx="2208871" cy="167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복합한경 제어장치인 </a:t>
            </a:r>
            <a:r>
              <a:rPr lang="en-US" altLang="ko-KR" sz="11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IOT-3100</a:t>
            </a:r>
            <a:r>
              <a:rPr lang="ko-KR" altLang="en-US" sz="11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은 자체적으로 웹 서버를 탑재</a:t>
            </a:r>
            <a:r>
              <a:rPr lang="ko-KR" altLang="en-US" sz="11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하여 원격 사용자와 웹 방식으로 정보와 명령을 상호 교환할 수 있다</a:t>
            </a:r>
            <a:r>
              <a:rPr lang="en-US" altLang="ko-KR" sz="11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(</a:t>
            </a:r>
            <a:r>
              <a:rPr lang="ko-KR" altLang="en-US" sz="1100" kern="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데이터 무제한 저장 및 자가관리</a:t>
            </a:r>
            <a:r>
              <a:rPr lang="en-US" altLang="ko-KR" sz="11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1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웹 서버를 탑재</a:t>
            </a:r>
            <a:endParaRPr lang="ko-KR" altLang="en-US" sz="11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51F597-B821-48B2-B17C-BE17B66E85BE}"/>
              </a:ext>
            </a:extLst>
          </p:cNvPr>
          <p:cNvSpPr txBox="1"/>
          <p:nvPr/>
        </p:nvSpPr>
        <p:spPr>
          <a:xfrm>
            <a:off x="1800225" y="34079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1.  </a:t>
            </a:r>
            <a:r>
              <a:rPr lang="ko-KR" altLang="en-US" sz="2400" b="1" kern="0" spc="-99" dirty="0" err="1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이츠팜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의 </a:t>
            </a:r>
            <a:r>
              <a:rPr lang="ko-KR" altLang="en-US" sz="2400" b="1" kern="0" spc="-99" dirty="0" err="1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특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장점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A79F5F-CCA9-4788-97CE-88FA5E10DD61}"/>
              </a:ext>
            </a:extLst>
          </p:cNvPr>
          <p:cNvSpPr txBox="1"/>
          <p:nvPr/>
        </p:nvSpPr>
        <p:spPr>
          <a:xfrm>
            <a:off x="1973510" y="3754719"/>
            <a:ext cx="20744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rgbClr val="4F81BD"/>
                </a:solidFill>
                <a:latin typeface="맑은 고딕"/>
                <a:ea typeface="맑은 고딕" panose="020B0503020000020004" pitchFamily="50" charset="-127"/>
              </a:rPr>
              <a:t>영상장치 및 모든 네트워크 카메라와 호환 </a:t>
            </a:r>
            <a:endParaRPr lang="en-US" altLang="zh-CN" sz="1400" b="1" dirty="0">
              <a:solidFill>
                <a:srgbClr val="4F81BD"/>
              </a:solidFill>
              <a:latin typeface="맑은 고딕"/>
              <a:ea typeface="宋体" panose="02010600030101010101" pitchFamily="2" charset="-122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62B901B2-4E60-44BD-876F-030DECDC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6235" y="1236852"/>
            <a:ext cx="796926" cy="75714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BF8DC4B-467A-4D78-8CBB-B16C23869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5521" y="3798711"/>
            <a:ext cx="736200" cy="5888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FB9C1-F79A-408C-B4B9-2406C5D8706F}"/>
              </a:ext>
            </a:extLst>
          </p:cNvPr>
          <p:cNvSpPr txBox="1"/>
          <p:nvPr/>
        </p:nvSpPr>
        <p:spPr>
          <a:xfrm>
            <a:off x="1808704" y="6904885"/>
            <a:ext cx="8574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00">
                <a:solidFill>
                  <a:prstClr val="black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알 수 없는 작성자 님의 </a:t>
            </a:r>
            <a:r>
              <a:rPr lang="ko-KR" altLang="en-US" sz="900">
                <a:solidFill>
                  <a:prstClr val="black"/>
                </a:solidFill>
                <a:latin typeface="맑은 고딕" panose="020B0503020000020004" pitchFamily="34" charset="-127"/>
                <a:ea typeface="맑은 고딕" panose="020B0503020000020004" pitchFamily="34" charset="-127"/>
                <a:hlinkClick r:id="rId5" tooltip="https://www.pngall.com/cctv-png/"/>
              </a:rPr>
              <a:t>이 사진</a:t>
            </a:r>
            <a:r>
              <a:rPr lang="ko-KR" altLang="en-US" sz="900">
                <a:solidFill>
                  <a:prstClr val="black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에는 </a:t>
            </a:r>
            <a:r>
              <a:rPr lang="ko-KR" altLang="en-US" sz="900">
                <a:solidFill>
                  <a:prstClr val="black"/>
                </a:solidFill>
                <a:latin typeface="맑은 고딕" panose="020B0503020000020004" pitchFamily="34" charset="-127"/>
                <a:ea typeface="맑은 고딕" panose="020B0503020000020004" pitchFamily="34" charset="-127"/>
                <a:hlinkClick r:id="rId6" tooltip="https://creativecommons.org/licenses/by-nc/3.0/"/>
              </a:rPr>
              <a:t>CC BY-NC</a:t>
            </a:r>
            <a:r>
              <a:rPr lang="ko-KR" altLang="en-US" sz="900">
                <a:solidFill>
                  <a:prstClr val="black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라이선스가 적용됩니다.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E65A06E-56AD-4F9D-9E0E-0A2826438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396778" y="1249190"/>
            <a:ext cx="988856" cy="68498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9DCE3E3-C7EB-4456-89DF-2AB1810A7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16588" y="2899581"/>
            <a:ext cx="385339" cy="61595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BD39078-A65B-4A67-97E3-0F0844F3A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555322" y="3677254"/>
            <a:ext cx="485366" cy="48536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FE34A1B-3602-4961-8DCD-E2A709DECE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86" y="5120903"/>
            <a:ext cx="618224" cy="913793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671A117-8E39-4603-9E5A-63470F5C2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20" y="5145538"/>
            <a:ext cx="620283" cy="829629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FF79CCA5-9F36-4E11-AF51-8707D75F4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307475" y="5145538"/>
            <a:ext cx="759635" cy="75963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2D7A2B4F-F75C-41E1-B542-4E8D0FA2A0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94" y="1689100"/>
            <a:ext cx="2574289" cy="3108052"/>
          </a:xfrm>
          <a:prstGeom prst="rect">
            <a:avLst/>
          </a:prstGeom>
        </p:spPr>
      </p:pic>
      <p:sp>
        <p:nvSpPr>
          <p:cNvPr id="70" name="Oval 13">
            <a:extLst>
              <a:ext uri="{FF2B5EF4-FFF2-40B4-BE49-F238E27FC236}">
                <a16:creationId xmlns:a16="http://schemas.microsoft.com/office/drawing/2014/main" id="{C5BCB453-4328-41DD-AC8C-86168813FAE8}"/>
              </a:ext>
            </a:extLst>
          </p:cNvPr>
          <p:cNvSpPr>
            <a:spLocks noChangeAspect="1"/>
          </p:cNvSpPr>
          <p:nvPr/>
        </p:nvSpPr>
        <p:spPr>
          <a:xfrm>
            <a:off x="1895684" y="1044207"/>
            <a:ext cx="143577" cy="143577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2804C5D0-249C-470C-816C-4C34D35F7CB4}"/>
              </a:ext>
            </a:extLst>
          </p:cNvPr>
          <p:cNvSpPr>
            <a:spLocks noChangeAspect="1"/>
          </p:cNvSpPr>
          <p:nvPr/>
        </p:nvSpPr>
        <p:spPr>
          <a:xfrm flipV="1">
            <a:off x="1851338" y="3895954"/>
            <a:ext cx="182166" cy="182166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2" name="Oval 13">
            <a:extLst>
              <a:ext uri="{FF2B5EF4-FFF2-40B4-BE49-F238E27FC236}">
                <a16:creationId xmlns:a16="http://schemas.microsoft.com/office/drawing/2014/main" id="{1957569A-678F-479E-A69A-B98364419728}"/>
              </a:ext>
            </a:extLst>
          </p:cNvPr>
          <p:cNvSpPr>
            <a:spLocks noChangeAspect="1"/>
          </p:cNvSpPr>
          <p:nvPr/>
        </p:nvSpPr>
        <p:spPr>
          <a:xfrm>
            <a:off x="1850010" y="4932101"/>
            <a:ext cx="182166" cy="182166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8826BA04-A56B-4459-8568-460C19962E7A}"/>
              </a:ext>
            </a:extLst>
          </p:cNvPr>
          <p:cNvSpPr>
            <a:spLocks noChangeAspect="1"/>
          </p:cNvSpPr>
          <p:nvPr/>
        </p:nvSpPr>
        <p:spPr>
          <a:xfrm>
            <a:off x="8225162" y="1012325"/>
            <a:ext cx="177592" cy="177592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4" name="Oval 13">
            <a:extLst>
              <a:ext uri="{FF2B5EF4-FFF2-40B4-BE49-F238E27FC236}">
                <a16:creationId xmlns:a16="http://schemas.microsoft.com/office/drawing/2014/main" id="{25B47FB3-45FC-47C2-B0F5-72863D86CBBA}"/>
              </a:ext>
            </a:extLst>
          </p:cNvPr>
          <p:cNvSpPr>
            <a:spLocks noChangeAspect="1"/>
          </p:cNvSpPr>
          <p:nvPr/>
        </p:nvSpPr>
        <p:spPr>
          <a:xfrm>
            <a:off x="7919376" y="4771747"/>
            <a:ext cx="145886" cy="145886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23CE39CD-B50E-4BD4-B7B9-FC7E7A39E16C}"/>
              </a:ext>
            </a:extLst>
          </p:cNvPr>
          <p:cNvSpPr>
            <a:spLocks noChangeAspect="1"/>
          </p:cNvSpPr>
          <p:nvPr/>
        </p:nvSpPr>
        <p:spPr>
          <a:xfrm>
            <a:off x="8384754" y="2965327"/>
            <a:ext cx="159519" cy="159519"/>
          </a:xfrm>
          <a:prstGeom prst="ellipse">
            <a:avLst/>
          </a:prstGeom>
          <a:solidFill>
            <a:srgbClr val="FAC14D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latinLnBrk="0">
              <a:defRPr/>
            </a:pPr>
            <a:endParaRPr lang="en-US" sz="1600" kern="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36B6F983-F768-6071-DAC8-1B95D3129E3B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어플리케이션</a:t>
            </a: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웹 </a:t>
            </a: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WEB) 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실행 방법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5" name="Picture 0">
            <a:extLst>
              <a:ext uri="{FF2B5EF4-FFF2-40B4-BE49-F238E27FC236}">
                <a16:creationId xmlns:a16="http://schemas.microsoft.com/office/drawing/2014/main" id="{47D1E6BA-873A-4D72-B934-B53F6D4A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2132857"/>
            <a:ext cx="2695393" cy="36999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124AF6-0E8D-4047-9895-122D5C8D80BB}"/>
              </a:ext>
            </a:extLst>
          </p:cNvPr>
          <p:cNvSpPr txBox="1"/>
          <p:nvPr/>
        </p:nvSpPr>
        <p:spPr>
          <a:xfrm>
            <a:off x="1828627" y="1124745"/>
            <a:ext cx="5616624" cy="64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▶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IOT-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이츠팜에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접속하려고 하는 단말기에서 인터넷을 실행시킨다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아래 그림은 스마트폰에서 인터넷에 접속할 수 있는 브라우저들 이다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983D22-74E8-49DF-8F15-332991EA4EAB}"/>
              </a:ext>
            </a:extLst>
          </p:cNvPr>
          <p:cNvSpPr txBox="1"/>
          <p:nvPr/>
        </p:nvSpPr>
        <p:spPr>
          <a:xfrm>
            <a:off x="6312025" y="2749080"/>
            <a:ext cx="3881011" cy="123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▶ 인터넷 브라우저를 실행시켜서 인터넷 주소 창에 접속 주소를 입  력하여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34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IOT-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이츠팜에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접속하면 로그인 화면이 출력된다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※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인터넷 접속 기본 주소는  본인 아이디</a:t>
            </a:r>
            <a:r>
              <a:rPr lang="en-US" altLang="ko-KR" sz="1200" b="1" kern="0" dirty="0">
                <a:solidFill>
                  <a:srgbClr val="0000FF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.iptime.org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dirty="0">
              <a:solidFill>
                <a:prstClr val="black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직사각형 19">
            <a:extLst>
              <a:ext uri="{FF2B5EF4-FFF2-40B4-BE49-F238E27FC236}">
                <a16:creationId xmlns:a16="http://schemas.microsoft.com/office/drawing/2014/main" id="{6AF6B00D-65D2-41C1-158F-75C6231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82563"/>
            <a:ext cx="532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ko-KR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초기화면 </a:t>
            </a:r>
            <a:r>
              <a:rPr lang="en-US" altLang="ko-KR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로그인</a:t>
            </a:r>
            <a:r>
              <a:rPr lang="en-US" altLang="ko-KR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26">
            <a:extLst>
              <a:ext uri="{FF2B5EF4-FFF2-40B4-BE49-F238E27FC236}">
                <a16:creationId xmlns:a16="http://schemas.microsoft.com/office/drawing/2014/main" id="{6A4AE61A-CF83-0594-9950-B8B8DC216E8B}"/>
              </a:ext>
            </a:extLst>
          </p:cNvPr>
          <p:cNvSpPr>
            <a:spLocks noChangeAspect="1"/>
          </p:cNvSpPr>
          <p:nvPr/>
        </p:nvSpPr>
        <p:spPr bwMode="auto">
          <a:xfrm>
            <a:off x="8891589" y="3282951"/>
            <a:ext cx="206375" cy="19526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/>
          <a:lstStyle/>
          <a:p>
            <a:pPr latinLnBrk="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08032B93-4BB8-6D9B-8565-108A0C530E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5675" y="3300414"/>
            <a:ext cx="198438" cy="198437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/>
          <a:lstStyle/>
          <a:p>
            <a:pPr latinLnBrk="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0844B402-A508-421E-8ACA-39E1DFD4B247}"/>
              </a:ext>
            </a:extLst>
          </p:cNvPr>
          <p:cNvSpPr/>
          <p:nvPr/>
        </p:nvSpPr>
        <p:spPr>
          <a:xfrm>
            <a:off x="3423332" y="1188326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ln>
                  <a:solidFill>
                    <a:srgbClr val="969696">
                      <a:alpha val="1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초기화면</a:t>
            </a:r>
            <a:r>
              <a:rPr lang="en-US" altLang="ko-KR" dirty="0">
                <a:ln>
                  <a:solidFill>
                    <a:srgbClr val="969696">
                      <a:alpha val="1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n>
                  <a:solidFill>
                    <a:srgbClr val="969696">
                      <a:alpha val="1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r>
              <a:rPr lang="en-US" altLang="ko-KR" dirty="0">
                <a:ln>
                  <a:solidFill>
                    <a:srgbClr val="969696">
                      <a:alpha val="1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n>
                <a:solidFill>
                  <a:srgbClr val="969696">
                    <a:alpha val="1000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2" name="그룹 82">
            <a:extLst>
              <a:ext uri="{FF2B5EF4-FFF2-40B4-BE49-F238E27FC236}">
                <a16:creationId xmlns:a16="http://schemas.microsoft.com/office/drawing/2014/main" id="{2AE73590-FBAC-4356-BB1A-234633E0316D}"/>
              </a:ext>
            </a:extLst>
          </p:cNvPr>
          <p:cNvGrpSpPr>
            <a:grpSpLocks/>
          </p:cNvGrpSpPr>
          <p:nvPr/>
        </p:nvGrpSpPr>
        <p:grpSpPr bwMode="auto">
          <a:xfrm>
            <a:off x="2025908" y="985456"/>
            <a:ext cx="1121054" cy="1075393"/>
            <a:chOff x="523876" y="1630704"/>
            <a:chExt cx="1233540" cy="1227138"/>
          </a:xfrm>
        </p:grpSpPr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0D29CDA0-C5A5-414F-A39C-05245A23023D}"/>
                </a:ext>
              </a:extLst>
            </p:cNvPr>
            <p:cNvSpPr/>
            <p:nvPr/>
          </p:nvSpPr>
          <p:spPr>
            <a:xfrm>
              <a:off x="523876" y="1630704"/>
              <a:ext cx="1227190" cy="122713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94" name="자유형 46">
              <a:extLst>
                <a:ext uri="{FF2B5EF4-FFF2-40B4-BE49-F238E27FC236}">
                  <a16:creationId xmlns:a16="http://schemas.microsoft.com/office/drawing/2014/main" id="{78D93C9B-B340-42A9-97D5-6ED42B9B9254}"/>
                </a:ext>
              </a:extLst>
            </p:cNvPr>
            <p:cNvSpPr/>
            <p:nvPr/>
          </p:nvSpPr>
          <p:spPr>
            <a:xfrm>
              <a:off x="523876" y="1952967"/>
              <a:ext cx="1227190" cy="904875"/>
            </a:xfrm>
            <a:custGeom>
              <a:avLst/>
              <a:gdLst>
                <a:gd name="connsiteX0" fmla="*/ 0 w 1086928"/>
                <a:gd name="connsiteY0" fmla="*/ 543464 h 1086928"/>
                <a:gd name="connsiteX1" fmla="*/ 159177 w 1086928"/>
                <a:gd name="connsiteY1" fmla="*/ 159177 h 1086928"/>
                <a:gd name="connsiteX2" fmla="*/ 543464 w 1086928"/>
                <a:gd name="connsiteY2" fmla="*/ 1 h 1086928"/>
                <a:gd name="connsiteX3" fmla="*/ 927751 w 1086928"/>
                <a:gd name="connsiteY3" fmla="*/ 159178 h 1086928"/>
                <a:gd name="connsiteX4" fmla="*/ 1086927 w 1086928"/>
                <a:gd name="connsiteY4" fmla="*/ 543465 h 1086928"/>
                <a:gd name="connsiteX5" fmla="*/ 927750 w 1086928"/>
                <a:gd name="connsiteY5" fmla="*/ 927752 h 1086928"/>
                <a:gd name="connsiteX6" fmla="*/ 543463 w 1086928"/>
                <a:gd name="connsiteY6" fmla="*/ 1086929 h 1086928"/>
                <a:gd name="connsiteX7" fmla="*/ 159176 w 1086928"/>
                <a:gd name="connsiteY7" fmla="*/ 927752 h 1086928"/>
                <a:gd name="connsiteX8" fmla="*/ -1 w 1086928"/>
                <a:gd name="connsiteY8" fmla="*/ 543465 h 1086928"/>
                <a:gd name="connsiteX9" fmla="*/ 0 w 1086928"/>
                <a:gd name="connsiteY9" fmla="*/ 543464 h 1086928"/>
                <a:gd name="connsiteX0" fmla="*/ 1 w 1086929"/>
                <a:gd name="connsiteY0" fmla="*/ 448335 h 991800"/>
                <a:gd name="connsiteX1" fmla="*/ 159178 w 1086929"/>
                <a:gd name="connsiteY1" fmla="*/ 64048 h 991800"/>
                <a:gd name="connsiteX2" fmla="*/ 927752 w 1086929"/>
                <a:gd name="connsiteY2" fmla="*/ 64049 h 991800"/>
                <a:gd name="connsiteX3" fmla="*/ 1086928 w 1086929"/>
                <a:gd name="connsiteY3" fmla="*/ 448336 h 991800"/>
                <a:gd name="connsiteX4" fmla="*/ 927751 w 1086929"/>
                <a:gd name="connsiteY4" fmla="*/ 832623 h 991800"/>
                <a:gd name="connsiteX5" fmla="*/ 543464 w 1086929"/>
                <a:gd name="connsiteY5" fmla="*/ 991800 h 991800"/>
                <a:gd name="connsiteX6" fmla="*/ 159177 w 1086929"/>
                <a:gd name="connsiteY6" fmla="*/ 832623 h 991800"/>
                <a:gd name="connsiteX7" fmla="*/ 0 w 1086929"/>
                <a:gd name="connsiteY7" fmla="*/ 448336 h 991800"/>
                <a:gd name="connsiteX8" fmla="*/ 1 w 1086929"/>
                <a:gd name="connsiteY8" fmla="*/ 448335 h 991800"/>
                <a:gd name="connsiteX0" fmla="*/ 1 w 1086929"/>
                <a:gd name="connsiteY0" fmla="*/ 384286 h 927751"/>
                <a:gd name="connsiteX1" fmla="*/ 927752 w 1086929"/>
                <a:gd name="connsiteY1" fmla="*/ 0 h 927751"/>
                <a:gd name="connsiteX2" fmla="*/ 1086928 w 1086929"/>
                <a:gd name="connsiteY2" fmla="*/ 384287 h 927751"/>
                <a:gd name="connsiteX3" fmla="*/ 927751 w 1086929"/>
                <a:gd name="connsiteY3" fmla="*/ 768574 h 927751"/>
                <a:gd name="connsiteX4" fmla="*/ 543464 w 1086929"/>
                <a:gd name="connsiteY4" fmla="*/ 927751 h 927751"/>
                <a:gd name="connsiteX5" fmla="*/ 159177 w 1086929"/>
                <a:gd name="connsiteY5" fmla="*/ 768574 h 927751"/>
                <a:gd name="connsiteX6" fmla="*/ 0 w 1086929"/>
                <a:gd name="connsiteY6" fmla="*/ 384287 h 927751"/>
                <a:gd name="connsiteX7" fmla="*/ 1 w 1086929"/>
                <a:gd name="connsiteY7" fmla="*/ 384286 h 927751"/>
                <a:gd name="connsiteX0" fmla="*/ 1 w 1241553"/>
                <a:gd name="connsiteY0" fmla="*/ 64047 h 607512"/>
                <a:gd name="connsiteX1" fmla="*/ 1086928 w 1241553"/>
                <a:gd name="connsiteY1" fmla="*/ 64048 h 607512"/>
                <a:gd name="connsiteX2" fmla="*/ 927751 w 1241553"/>
                <a:gd name="connsiteY2" fmla="*/ 448335 h 607512"/>
                <a:gd name="connsiteX3" fmla="*/ 543464 w 1241553"/>
                <a:gd name="connsiteY3" fmla="*/ 607512 h 607512"/>
                <a:gd name="connsiteX4" fmla="*/ 159177 w 1241553"/>
                <a:gd name="connsiteY4" fmla="*/ 448335 h 607512"/>
                <a:gd name="connsiteX5" fmla="*/ 0 w 1241553"/>
                <a:gd name="connsiteY5" fmla="*/ 64048 h 607512"/>
                <a:gd name="connsiteX6" fmla="*/ 1 w 1241553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64047 h 607512"/>
                <a:gd name="connsiteX1" fmla="*/ 1086928 w 1086928"/>
                <a:gd name="connsiteY1" fmla="*/ 64048 h 607512"/>
                <a:gd name="connsiteX2" fmla="*/ 927751 w 1086928"/>
                <a:gd name="connsiteY2" fmla="*/ 448335 h 607512"/>
                <a:gd name="connsiteX3" fmla="*/ 543464 w 1086928"/>
                <a:gd name="connsiteY3" fmla="*/ 607512 h 607512"/>
                <a:gd name="connsiteX4" fmla="*/ 159177 w 1086928"/>
                <a:gd name="connsiteY4" fmla="*/ 448335 h 607512"/>
                <a:gd name="connsiteX5" fmla="*/ 0 w 1086928"/>
                <a:gd name="connsiteY5" fmla="*/ 64048 h 607512"/>
                <a:gd name="connsiteX6" fmla="*/ 1 w 1086928"/>
                <a:gd name="connsiteY6" fmla="*/ 64047 h 607512"/>
                <a:gd name="connsiteX0" fmla="*/ 1 w 1086928"/>
                <a:gd name="connsiteY0" fmla="*/ 158348 h 701813"/>
                <a:gd name="connsiteX1" fmla="*/ 1086928 w 1086928"/>
                <a:gd name="connsiteY1" fmla="*/ 158349 h 701813"/>
                <a:gd name="connsiteX2" fmla="*/ 927751 w 1086928"/>
                <a:gd name="connsiteY2" fmla="*/ 542636 h 701813"/>
                <a:gd name="connsiteX3" fmla="*/ 543464 w 1086928"/>
                <a:gd name="connsiteY3" fmla="*/ 701813 h 701813"/>
                <a:gd name="connsiteX4" fmla="*/ 159177 w 1086928"/>
                <a:gd name="connsiteY4" fmla="*/ 542636 h 701813"/>
                <a:gd name="connsiteX5" fmla="*/ 0 w 1086928"/>
                <a:gd name="connsiteY5" fmla="*/ 158349 h 701813"/>
                <a:gd name="connsiteX6" fmla="*/ 1 w 1086928"/>
                <a:gd name="connsiteY6" fmla="*/ 158348 h 701813"/>
                <a:gd name="connsiteX0" fmla="*/ 1 w 1086928"/>
                <a:gd name="connsiteY0" fmla="*/ 258279 h 801744"/>
                <a:gd name="connsiteX1" fmla="*/ 1086928 w 1086928"/>
                <a:gd name="connsiteY1" fmla="*/ 258280 h 801744"/>
                <a:gd name="connsiteX2" fmla="*/ 927751 w 1086928"/>
                <a:gd name="connsiteY2" fmla="*/ 642567 h 801744"/>
                <a:gd name="connsiteX3" fmla="*/ 543464 w 1086928"/>
                <a:gd name="connsiteY3" fmla="*/ 801744 h 801744"/>
                <a:gd name="connsiteX4" fmla="*/ 159177 w 1086928"/>
                <a:gd name="connsiteY4" fmla="*/ 642567 h 801744"/>
                <a:gd name="connsiteX5" fmla="*/ 0 w 1086928"/>
                <a:gd name="connsiteY5" fmla="*/ 258280 h 801744"/>
                <a:gd name="connsiteX6" fmla="*/ 1 w 1086928"/>
                <a:gd name="connsiteY6" fmla="*/ 258279 h 80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6928" h="801744">
                  <a:moveTo>
                    <a:pt x="1" y="258279"/>
                  </a:moveTo>
                  <a:cubicBezTo>
                    <a:pt x="570273" y="675795"/>
                    <a:pt x="727013" y="0"/>
                    <a:pt x="1086928" y="258280"/>
                  </a:cubicBezTo>
                  <a:cubicBezTo>
                    <a:pt x="1067044" y="452627"/>
                    <a:pt x="1029670" y="540648"/>
                    <a:pt x="927751" y="642567"/>
                  </a:cubicBezTo>
                  <a:cubicBezTo>
                    <a:pt x="825832" y="744486"/>
                    <a:pt x="687599" y="801744"/>
                    <a:pt x="543464" y="801744"/>
                  </a:cubicBezTo>
                  <a:cubicBezTo>
                    <a:pt x="399328" y="801744"/>
                    <a:pt x="261096" y="744486"/>
                    <a:pt x="159177" y="642567"/>
                  </a:cubicBezTo>
                  <a:cubicBezTo>
                    <a:pt x="57258" y="540648"/>
                    <a:pt x="0" y="402415"/>
                    <a:pt x="0" y="258280"/>
                  </a:cubicBezTo>
                  <a:lnTo>
                    <a:pt x="1" y="258279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969696"/>
                </a:gs>
                <a:gs pos="100000">
                  <a:schemeClr val="bg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pic>
          <p:nvPicPr>
            <p:cNvPr id="95" name="Picture 2" descr="D:\비토피티\템플릿용 자료모음\아이콘&amp;사진&amp;이미지\L4.png">
              <a:extLst>
                <a:ext uri="{FF2B5EF4-FFF2-40B4-BE49-F238E27FC236}">
                  <a16:creationId xmlns:a16="http://schemas.microsoft.com/office/drawing/2014/main" id="{34AC1C11-B600-4A70-B9B7-EE04CCB5E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4217">
              <a:off x="875954" y="1658172"/>
              <a:ext cx="177285" cy="1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59231D01-CA7B-4EC0-8A9C-BD161B85F936}"/>
                </a:ext>
              </a:extLst>
            </p:cNvPr>
            <p:cNvSpPr/>
            <p:nvPr/>
          </p:nvSpPr>
          <p:spPr>
            <a:xfrm>
              <a:off x="1486496" y="1955891"/>
              <a:ext cx="270920" cy="270920"/>
            </a:xfrm>
            <a:prstGeom prst="ellipse">
              <a:avLst/>
            </a:prstGeom>
            <a:gradFill flip="none" rotWithShape="1">
              <a:gsLst>
                <a:gs pos="8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C5D60FFC-6CA3-4A91-AA89-CA65DFFE8851}"/>
                </a:ext>
              </a:extLst>
            </p:cNvPr>
            <p:cNvSpPr/>
            <p:nvPr/>
          </p:nvSpPr>
          <p:spPr>
            <a:xfrm>
              <a:off x="624003" y="1730829"/>
              <a:ext cx="1026888" cy="1026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9BE5F1B6-385E-400E-8708-07C70E0D39B9}"/>
                </a:ext>
              </a:extLst>
            </p:cNvPr>
            <p:cNvSpPr/>
            <p:nvPr/>
          </p:nvSpPr>
          <p:spPr>
            <a:xfrm>
              <a:off x="523878" y="1630704"/>
              <a:ext cx="1227135" cy="122713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flat" dir="t">
                <a:rot lat="0" lon="0" rev="3000000"/>
              </a:lightRig>
            </a:scene3d>
            <a:sp3d prstMaterial="plastic">
              <a:bevelT w="1714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pic>
        <p:nvPicPr>
          <p:cNvPr id="99" name="그림 98">
            <a:extLst>
              <a:ext uri="{FF2B5EF4-FFF2-40B4-BE49-F238E27FC236}">
                <a16:creationId xmlns:a16="http://schemas.microsoft.com/office/drawing/2014/main" id="{B3DBDCE5-1D23-44F9-A07F-CCBF3D594B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6859" y="1170152"/>
            <a:ext cx="579396" cy="602665"/>
          </a:xfrm>
          <a:prstGeom prst="rect">
            <a:avLst/>
          </a:prstGeom>
        </p:spPr>
      </p:pic>
      <p:sp>
        <p:nvSpPr>
          <p:cNvPr id="100" name="양쪽 모서리가 둥근 사각형 2">
            <a:extLst>
              <a:ext uri="{FF2B5EF4-FFF2-40B4-BE49-F238E27FC236}">
                <a16:creationId xmlns:a16="http://schemas.microsoft.com/office/drawing/2014/main" id="{E404A160-3454-4EAB-BFCF-C2055361A3A7}"/>
              </a:ext>
            </a:extLst>
          </p:cNvPr>
          <p:cNvSpPr/>
          <p:nvPr/>
        </p:nvSpPr>
        <p:spPr>
          <a:xfrm>
            <a:off x="6422309" y="1073200"/>
            <a:ext cx="3315085" cy="3923349"/>
          </a:xfrm>
          <a:prstGeom prst="round2SameRect">
            <a:avLst>
              <a:gd name="adj1" fmla="val 3277"/>
              <a:gd name="adj2" fmla="val 3406"/>
            </a:avLst>
          </a:prstGeom>
          <a:gradFill>
            <a:gsLst>
              <a:gs pos="0">
                <a:srgbClr val="F0F0F0"/>
              </a:gs>
              <a:gs pos="100000">
                <a:srgbClr val="F8F8F8"/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아이디와 초기 암호는 모두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admin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이고 암호는 변경할 수 있으며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반드시 변경하여 사용하여야 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변경하지 않고 사용하는 경우 다른 사람이 접속하여 장치를 동작 시킬 수 있기 때문에 반드시 암호를 변경하여 사용하길 강력하게 권고한다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암호 변경은 환경설정에서 사용자 설정을 선택하면 변경할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D4494CB7-A962-4DF8-8F14-9FB98FA0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52" y="1588082"/>
            <a:ext cx="2194519" cy="38215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84C23DA2-8032-206A-0DAF-83D029D15146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제어화면 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Footer Text">
            <a:extLst>
              <a:ext uri="{FF2B5EF4-FFF2-40B4-BE49-F238E27FC236}">
                <a16:creationId xmlns:a16="http://schemas.microsoft.com/office/drawing/2014/main" id="{6E9AEE1F-9888-00A2-708B-585AA28929C7}"/>
              </a:ext>
            </a:extLst>
          </p:cNvPr>
          <p:cNvSpPr txBox="1"/>
          <p:nvPr/>
        </p:nvSpPr>
        <p:spPr>
          <a:xfrm>
            <a:off x="1966913" y="5949950"/>
            <a:ext cx="828675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넌</a:t>
            </a:r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cxnSp>
        <p:nvCxnSpPr>
          <p:cNvPr id="29702" name="Straight Line buttom">
            <a:extLst>
              <a:ext uri="{FF2B5EF4-FFF2-40B4-BE49-F238E27FC236}">
                <a16:creationId xmlns:a16="http://schemas.microsoft.com/office/drawing/2014/main" id="{85C58683-49D2-7382-94E6-90D74A48BE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8975" y="5770563"/>
            <a:ext cx="8301038" cy="0"/>
          </a:xfrm>
          <a:prstGeom prst="line">
            <a:avLst/>
          </a:prstGeom>
          <a:noFill/>
          <a:ln w="190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7ED1A24E-2CE1-4D11-8001-29B035E1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823531"/>
            <a:ext cx="2232248" cy="48661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6E945C-B0C3-4401-A94A-98B1186087DE}"/>
              </a:ext>
            </a:extLst>
          </p:cNvPr>
          <p:cNvSpPr txBox="1"/>
          <p:nvPr/>
        </p:nvSpPr>
        <p:spPr>
          <a:xfrm>
            <a:off x="5591944" y="1087834"/>
            <a:ext cx="4248472" cy="389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제어화면은 하단의 메뉴선택 아이콘들 중 왼쪽 첫 번째 아이콘을 클릭하여 선택할 수 있으며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로그인하게 되면 처음으로 볼 수 있는 화면이다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제어화면은 맨 위에 영상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개가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4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분할되어 표시되고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 아래에 개폐기제어 그룹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14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펌프제어 그룹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밸브제어 그룹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5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모터는 자동동작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단순제어 그룹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5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입력상태 표시 그룹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개의 아이콘들이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배치되어있다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 설정에서 수동으로 설정되어 있는 것들은 직접 클릭하여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ON/OFF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동작을 실행시킬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자동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온도제어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시간제어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으로 설정되어 있는 것들은 클릭하여도 동작하지 않는다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자동운전 시 동작상태가 변경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(ON-&gt;OFF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혹은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OFF-&gt;ON)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되면 아이콘 모양도 활성화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(ON)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혹은 비활성화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(OFF)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되어 동작상태를 표시하여 준다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73A55A63-D689-07E8-60D1-201063DA167B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실시간 </a:t>
            </a:r>
            <a:r>
              <a:rPr lang="ko-KR" altLang="en-US" sz="2400" b="1" kern="0" spc="-99" dirty="0" err="1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센서값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출력 화면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3BA3AD1A-E683-47D0-B445-C2AB2140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052736"/>
            <a:ext cx="2047776" cy="45505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E08EFB-4ED6-417B-886A-9CCC6EF6A45E}"/>
              </a:ext>
            </a:extLst>
          </p:cNvPr>
          <p:cNvSpPr txBox="1"/>
          <p:nvPr/>
        </p:nvSpPr>
        <p:spPr>
          <a:xfrm>
            <a:off x="5447928" y="1700808"/>
            <a:ext cx="4752528" cy="211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실시간 센서 입력 데이터 화면은 하단의 메뉴선택 아이콘들 중 왼쪽에서 두 번째 아이콘을 클릭하여 선택할 수 있는 화면으로 기상측정용 데이터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로거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에서 데이터를 받아 실시간으로 값을 표시하여 준다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표시되는 항목은 내부 온도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습도와 데이터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로거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장치에서 측정된 토양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EC,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토양 수분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토양 온도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온도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습도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광량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풍속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풍향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외부 </a:t>
            </a:r>
            <a:r>
              <a:rPr lang="ko-KR" altLang="en-US" sz="12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감우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상태 값이다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표시데이터는 대략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5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초마다 값이 갱신된다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DCD6D6E7-44B2-AB5A-6384-7FCFE2B051AE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센서 값 검색 화면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BFA217F4-03D9-4D12-A9CB-BA93D628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908720"/>
            <a:ext cx="2160240" cy="48446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F7B108-D410-4B25-8A26-803689CCC315}"/>
              </a:ext>
            </a:extLst>
          </p:cNvPr>
          <p:cNvSpPr txBox="1"/>
          <p:nvPr/>
        </p:nvSpPr>
        <p:spPr>
          <a:xfrm>
            <a:off x="5322170" y="1412776"/>
            <a:ext cx="4572000" cy="330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센서 값 검색 화면은 하단의 메뉴선택 아이콘들 중 왼쪽에서 세 번째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가운데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아이콘을 클릭하여 선택할 수 있는 화면으로 환경모니터링 장치에서 취득하여 데이터베이스에 저장된 데이터를 검색하여 그래프로 표시해준다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검색 기간은 사용자가 선택할 수도 있고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달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/1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/1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일중 하나를 선택할 수도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날짜를 선택하고 그래프보기 버튼을 클릭하면 선택된 기간의 데이터를 데이터베이스에서 가져와 그래프로 그려준다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그래프 위의 특정 점을 클릭하면 그 위치의 값이 표시되고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마우스가 연결된 장치에서 마우스로 그래프의 영역을 선택 하면 그래프가 그 영역으로 확대되고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더블 클릭하면 원래대로 되돌아온다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3CF9E549-897B-B5F7-CE78-3D3F32BC5B55}"/>
              </a:ext>
            </a:extLst>
          </p:cNvPr>
          <p:cNvSpPr/>
          <p:nvPr/>
        </p:nvSpPr>
        <p:spPr>
          <a:xfrm>
            <a:off x="1703512" y="182480"/>
            <a:ext cx="532144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6.</a:t>
            </a:r>
            <a:r>
              <a:rPr lang="ko-KR" altLang="en-US" sz="2400" b="1" kern="0" spc="-99" dirty="0">
                <a:ln>
                  <a:solidFill>
                    <a:prstClr val="black">
                      <a:lumMod val="50000"/>
                      <a:lumOff val="50000"/>
                      <a:alpha val="10000"/>
                    </a:prstClr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anose="020B0503020000020004" pitchFamily="50" charset="-127"/>
              </a:rPr>
              <a:t> 채널 별 동작 설정</a:t>
            </a:r>
            <a:endParaRPr lang="en-US" altLang="ko-KR" sz="2400" kern="0" spc="-99" dirty="0">
              <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BE829C56-DD7E-50E6-3C7F-B494328CCA2A}"/>
              </a:ext>
            </a:extLst>
          </p:cNvPr>
          <p:cNvSpPr txBox="1">
            <a:spLocks/>
          </p:cNvSpPr>
          <p:nvPr/>
        </p:nvSpPr>
        <p:spPr>
          <a:xfrm>
            <a:off x="7148514" y="2092326"/>
            <a:ext cx="3133725" cy="1217613"/>
          </a:xfrm>
          <a:prstGeom prst="rect">
            <a:avLst/>
          </a:prstGeom>
        </p:spPr>
        <p:txBody>
          <a:bodyPr lIns="182843" tIns="91422" rIns="182843" bIns="9142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Calibri Light"/>
              <a:ea typeface="Open Sans Light" panose="020B0306030504020204" pitchFamily="34" charset="0"/>
              <a:cs typeface="Calibri Light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A1462BA6-5005-41B7-9DA6-21D77617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836713"/>
            <a:ext cx="3384376" cy="58388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883385-89F9-498A-96BE-7F8FB85B107F}"/>
              </a:ext>
            </a:extLst>
          </p:cNvPr>
          <p:cNvSpPr txBox="1"/>
          <p:nvPr/>
        </p:nvSpPr>
        <p:spPr>
          <a:xfrm>
            <a:off x="5879976" y="908720"/>
            <a:ext cx="4590256" cy="389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채널 별 동작 설정 화면은 하단의 메뉴선택 아이콘들 중 오른쪽에서 두 번째 아이콘을 클릭하여 선택할 수 있는 화면으로 각 채널들에 대한 동작 방법을 설정할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출력채널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개폐기제어 그룹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펌프제어 그룹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단순제어 그룹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은 채널의 이름과 아이콘 모양 그리고 동작방법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동작모드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을 설정할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동작모드는 수동제어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온도제어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시간제어 중 하나를 선택할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온도제어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시간제어는 자동운전으로 사용자가 동작 시키지 않아도 센서 값이나 정해진 시간에 따라 자동으로 동작하도록 명령을 수행한다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  <a:p>
            <a:pPr algn="just" eaLnBrk="0" fontAlgn="base" hangingPunct="0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입력채널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입력 그룹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에는 입력채널에 이벤트가 입력되면 등록된 전화번호로 문자메시지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(SMS)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를 전송할 수 있는데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전화번호는 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개까지 설정할 수 있으며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각 채널별로 이벤트 발생 메시지를 선택할 수 있다</a:t>
            </a:r>
            <a:r>
              <a:rPr lang="en-US" altLang="ko-KR" sz="1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1093</Words>
  <Application>Microsoft Office PowerPoint</Application>
  <PresentationFormat>와이드스크린</PresentationFormat>
  <Paragraphs>63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微软雅黑</vt:lpstr>
      <vt:lpstr>맑은 고딕</vt:lpstr>
      <vt:lpstr>微软雅黑 Light</vt:lpstr>
      <vt:lpstr>함초롬바탕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동윤 신</dc:creator>
  <cp:lastModifiedBy>동윤 신</cp:lastModifiedBy>
  <cp:revision>1</cp:revision>
  <dcterms:created xsi:type="dcterms:W3CDTF">2024-03-27T01:32:04Z</dcterms:created>
  <dcterms:modified xsi:type="dcterms:W3CDTF">2024-04-11T02:27:28Z</dcterms:modified>
</cp:coreProperties>
</file>